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1" r:id="rId4"/>
  </p:sldMasterIdLst>
  <p:notesMasterIdLst>
    <p:notesMasterId r:id="rId9"/>
  </p:notesMasterIdLst>
  <p:handoutMasterIdLst>
    <p:handoutMasterId r:id="rId10"/>
  </p:handoutMasterIdLst>
  <p:sldIdLst>
    <p:sldId id="258" r:id="rId5"/>
    <p:sldId id="2147478204" r:id="rId6"/>
    <p:sldId id="2147478205" r:id="rId7"/>
    <p:sldId id="214747820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MEA SLIDES" id="{416BFA10-89D5-7444-AEEF-910F3F4DBCFF}">
          <p14:sldIdLst>
            <p14:sldId id="258"/>
            <p14:sldId id="2147478204"/>
            <p14:sldId id="2147478205"/>
            <p14:sldId id="2147478206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AF066322-A7C6-EF24-E449-0F27E49970FA}" name="Suki Raikhy" initials="SR" userId="S::sraikhy@tmforum.org::943d91fa-c697-4baf-af6d-9cf8cac89c34" providerId="AD"/>
  <p188:author id="{8709874F-4578-85A1-5DAE-B0D5FE5E4253}" name="Mila Vodenitcharova" initials="" userId="S::mvodenitcharova@tmforum.org::10124bd7-3e6d-4100-9adc-eb799d2aaff0" providerId="AD"/>
  <p188:author id="{D115FA55-CA0D-3FF8-FAEF-62FA0C0E785B}" name="Ailis Claassen" initials="AC" userId="S::aclaassen@tmforum.org::9878b159-d09a-4651-8696-54c87fc90c08" providerId="AD"/>
  <p188:author id="{E240C86C-1BD8-CFAE-DB37-86FD3010236B}" name="Paul Schonewald" initials="PS" userId="S::pschonewald@tmforum.org::7ceaa103-d82e-460a-ace5-bed694631cda" providerId="AD"/>
  <p188:author id="{38AC7582-6A7B-4784-0430-975F9B0EA0D1}" name="Ritika Bhateja" initials="RB" userId="S::rbhateja@tmforum.org::c1b37433-c2d7-4697-8a5c-0b21e0394986" providerId="AD"/>
  <p188:author id="{B3470485-4B53-E05A-5DEC-BAA67C0A5ACB}" name="Anna Kurmanbaeva" initials="" userId="S::akurmanbaeva@tmforum.org::c5fb5f05-4634-4119-be06-782d60ef76ba" providerId="AD"/>
  <p188:author id="{696146A4-ABDD-9CEF-49AE-1B9675364555}" name="Harriet Crouzieres" initials="HC" userId="S::hcrouzieres@tmforum.org::9b88cfcf-db9e-4089-a4c1-3a2f3f68c352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2746"/>
    <a:srgbClr val="001D5E"/>
    <a:srgbClr val="FE272B"/>
    <a:srgbClr val="001C5E"/>
    <a:srgbClr val="F8F8F8"/>
    <a:srgbClr val="ABBE3B"/>
    <a:srgbClr val="FD353F"/>
    <a:srgbClr val="973994"/>
    <a:srgbClr val="1A2746"/>
    <a:srgbClr val="B51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63"/>
    <p:restoredTop sz="82016" autoAdjust="0"/>
  </p:normalViewPr>
  <p:slideViewPr>
    <p:cSldViewPr snapToGrid="0">
      <p:cViewPr>
        <p:scale>
          <a:sx n="76" d="100"/>
          <a:sy n="76" d="100"/>
        </p:scale>
        <p:origin x="4176" y="2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1B58E4B-BC9A-91B3-9DE7-EC7647E3A9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D95AC3-8D32-534A-B2C0-C9887AF6AA1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54C42F-9339-EB43-A008-2AD4F4B3741C}" type="datetimeFigureOut">
              <a:rPr lang="en-US" smtClean="0"/>
              <a:t>6/10/24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92A9A2-2870-63AA-CF4B-150C0FD077D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0AB5E7-162B-B2BE-C8A4-F18264BCFD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75049-CDB6-4C42-A752-5CF3827AE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30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3.png>
</file>

<file path=ppt/media/image14.png>
</file>

<file path=ppt/media/image16.png>
</file>

<file path=ppt/media/image17.png>
</file>

<file path=ppt/media/image24.png>
</file>

<file path=ppt/media/image3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E96CC9-63B3-2547-8895-03E58E142765}" type="datetimeFigureOut">
              <a:rPr lang="en-US" smtClean="0"/>
              <a:t>6/10/24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F9604C-3EF6-D148-ADA4-BA6B971DFC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441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9604C-3EF6-D148-ADA4-BA6B971DFC0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8486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F9604C-3EF6-D148-ADA4-BA6B971DFC0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926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8.emf"/><Relationship Id="rId4" Type="http://schemas.openxmlformats.org/officeDocument/2006/relationships/image" Target="../media/image2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9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0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2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3.emf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olding_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2A92257E-2FF8-06F0-56E6-7B023D3E907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5EF023-F38D-A82B-0051-D4361A009CC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61303" y="-224327"/>
            <a:ext cx="8712200" cy="75129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F806052-749D-6C63-334C-7E3372533EE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1302" y="434281"/>
            <a:ext cx="2131254" cy="10709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0C9608-52F2-970F-533B-5D428928C2D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187553" y="3074948"/>
            <a:ext cx="37719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116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1349BA31-D8C8-62A6-B7DE-7C2C382BF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22248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7504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Multip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C23917-6F82-DE6B-A53E-13267F4DB08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F4CCDB-C5FE-3380-124A-AD418E49D6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" y="-50026"/>
            <a:ext cx="12192004" cy="143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A68651-EF54-B4A8-3173-F2B2956C8EA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22" y="416795"/>
            <a:ext cx="4062278" cy="501458"/>
          </a:xfrm>
          <a:prstGeom prst="rect">
            <a:avLst/>
          </a:prstGeom>
        </p:spPr>
      </p:pic>
      <p:sp>
        <p:nvSpPr>
          <p:cNvPr id="3" name="Rectangle: Diagonal Corners Rounded 2">
            <a:extLst>
              <a:ext uri="{FF2B5EF4-FFF2-40B4-BE49-F238E27FC236}">
                <a16:creationId xmlns:a16="http://schemas.microsoft.com/office/drawing/2014/main" id="{A22110F3-C965-4742-B210-11EC7842DD97}"/>
              </a:ext>
            </a:extLst>
          </p:cNvPr>
          <p:cNvSpPr/>
          <p:nvPr userDrawn="1"/>
        </p:nvSpPr>
        <p:spPr>
          <a:xfrm flipH="1">
            <a:off x="4762500" y="1801868"/>
            <a:ext cx="6896100" cy="4381217"/>
          </a:xfrm>
          <a:prstGeom prst="roundRect">
            <a:avLst>
              <a:gd name="adj" fmla="val 7658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80000" tIns="72000" rtlCol="0" anchor="ctr"/>
          <a:lstStyle/>
          <a:p>
            <a:pPr>
              <a:lnSpc>
                <a:spcPct val="120000"/>
              </a:lnSpc>
              <a:spcBef>
                <a:spcPts val="1200"/>
              </a:spcBef>
            </a:pPr>
            <a:endParaRPr lang="en-GB" sz="1000" b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F337A7-E12B-4C0B-A210-7312F71FB24C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287616" y="2579472"/>
            <a:ext cx="2656233" cy="288000"/>
          </a:xfr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None/>
              <a:defRPr sz="1100" b="1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5CF3EEE-41AA-4967-AEE4-D50693633B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287616" y="2862256"/>
            <a:ext cx="2656233" cy="2601481"/>
          </a:xfrm>
        </p:spPr>
        <p:txBody>
          <a:bodyPr>
            <a:noAutofit/>
          </a:bodyPr>
          <a:lstStyle>
            <a:lvl1pPr marL="171450" indent="-1714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Tx/>
              <a:buBlip>
                <a:blip r:embed="rId4"/>
              </a:buBlip>
              <a:defRPr sz="1100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8423A80-88D7-4AC4-B624-4613B30F009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209722" y="2575099"/>
            <a:ext cx="2656234" cy="288000"/>
          </a:xfr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None/>
              <a:defRPr sz="1100" b="1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FE6E5BFD-7F28-4095-8A6D-0DAA5A65629E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209722" y="2857883"/>
            <a:ext cx="2890078" cy="2601481"/>
          </a:xfrm>
        </p:spPr>
        <p:txBody>
          <a:bodyPr>
            <a:noAutofit/>
          </a:bodyPr>
          <a:lstStyle>
            <a:lvl1pPr marL="171450" indent="-1714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Tx/>
              <a:buBlip>
                <a:blip r:embed="rId4"/>
              </a:buBlip>
              <a:defRPr sz="1100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32879F3-2866-4BFC-AE00-D638D24EB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0" y="2575099"/>
            <a:ext cx="3427412" cy="2352888"/>
          </a:xfr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6F243E59-E943-D88F-54A0-43D769136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22248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517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Multip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DF337A7-E12B-4C0B-A210-7312F71FB24C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5054049" y="1614491"/>
            <a:ext cx="6076395" cy="288000"/>
          </a:xfrm>
        </p:spPr>
        <p:txBody>
          <a:bodyPr lIns="0">
            <a:noAutofit/>
          </a:bodyPr>
          <a:lstStyle>
            <a:lvl1pPr marL="0" indent="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None/>
              <a:defRPr sz="1100" b="1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5CF3EEE-41AA-4967-AEE4-D50693633B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039138" y="2057400"/>
            <a:ext cx="6092688" cy="4094921"/>
          </a:xfrm>
        </p:spPr>
        <p:txBody>
          <a:bodyPr lIns="0">
            <a:noAutofit/>
          </a:bodyPr>
          <a:lstStyle>
            <a:lvl1pPr marL="171450" indent="-1714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Tx/>
              <a:buBlip>
                <a:blip r:embed="rId2"/>
              </a:buBlip>
              <a:defRPr sz="1100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32879F3-2866-4BFC-AE00-D638D24EB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1550" y="2343699"/>
            <a:ext cx="3427412" cy="2352888"/>
          </a:xfrm>
        </p:spPr>
        <p:txBody>
          <a:bodyPr>
            <a:noAutofit/>
          </a:bodyPr>
          <a:lstStyle>
            <a:lvl1pPr marL="0" indent="0">
              <a:lnSpc>
                <a:spcPct val="120000"/>
              </a:lnSpc>
              <a:spcAft>
                <a:spcPts val="1200"/>
              </a:spcAft>
              <a:buFont typeface="Arial" panose="020B0604020202020204" pitchFamily="34" charset="0"/>
              <a:buNone/>
              <a:defRPr sz="1100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0C46576B-1EDB-9D3C-176A-16DD9E882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22248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2449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&amp; 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8E291A-4658-4315-8F1C-9F9E27E5AC2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55689" y="1599878"/>
            <a:ext cx="10044112" cy="452531"/>
          </a:xfrm>
          <a:prstGeom prst="roundRect">
            <a:avLst/>
          </a:prstGeom>
          <a:solidFill>
            <a:schemeClr val="accent2"/>
          </a:solidFill>
        </p:spPr>
        <p:txBody>
          <a:bodyPr>
            <a:normAutofit/>
          </a:bodyPr>
          <a:lstStyle>
            <a:lvl1pPr>
              <a:defRPr sz="14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5B285-9117-4B3A-8BD7-930FC4B26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5687" y="2122958"/>
            <a:ext cx="10044113" cy="1158844"/>
          </a:xfrm>
        </p:spPr>
        <p:txBody>
          <a:bodyPr lIns="0">
            <a:normAutofit/>
          </a:bodyPr>
          <a:lstStyle>
            <a:lvl1pPr marL="0" indent="0">
              <a:lnSpc>
                <a:spcPct val="120000"/>
              </a:lnSpc>
              <a:buFont typeface="Arial" panose="020B0604020202020204" pitchFamily="34" charset="0"/>
              <a:buNone/>
              <a:defRPr sz="1100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BA4AC3E-512A-48B0-A03D-4C4565DD47BC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055688" y="3429000"/>
            <a:ext cx="10044112" cy="2771775"/>
          </a:xfrm>
        </p:spPr>
        <p:txBody>
          <a:bodyPr tIns="0">
            <a:normAutofit/>
          </a:bodyPr>
          <a:lstStyle>
            <a:lvl1pPr marL="0" indent="0">
              <a:lnSpc>
                <a:spcPct val="120000"/>
              </a:lnSpc>
              <a:buFont typeface="Arial" panose="020B0604020202020204" pitchFamily="34" charset="0"/>
              <a:buNone/>
              <a:defRPr sz="1100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E88A5B1-13CF-8E0E-CCFB-7A533B8B1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22248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90267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6562">
          <p15:clr>
            <a:srgbClr val="FBAE40"/>
          </p15:clr>
        </p15:guide>
        <p15:guide id="3" orient="horz" pos="3906">
          <p15:clr>
            <a:srgbClr val="FBAE40"/>
          </p15:clr>
        </p15:guide>
        <p15:guide id="4" orient="horz" pos="1003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C93B904-0877-41D3-8493-3FF8F1B97181}"/>
              </a:ext>
            </a:extLst>
          </p:cNvPr>
          <p:cNvSpPr/>
          <p:nvPr userDrawn="1"/>
        </p:nvSpPr>
        <p:spPr>
          <a:xfrm>
            <a:off x="6760029" y="1110343"/>
            <a:ext cx="5431972" cy="5747657"/>
          </a:xfrm>
          <a:prstGeom prst="rect">
            <a:avLst/>
          </a:prstGeom>
          <a:solidFill>
            <a:srgbClr val="001D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E38A08-EE52-96BF-A3C6-A8F36F1FDC3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" y="-50026"/>
            <a:ext cx="12192004" cy="1435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66C82B-F285-CDF8-6248-C0C5835C034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22" y="416795"/>
            <a:ext cx="4062278" cy="501458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E8CF53C-CFEA-4506-AB34-6ACD385C4196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2854" y="1883291"/>
            <a:ext cx="3001464" cy="761348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200" b="1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5D733104-2A62-4629-803C-1162778F460E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7364703" y="1883291"/>
            <a:ext cx="3001464" cy="485328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200" b="1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3F071F49-E935-4E67-91B6-E40EA4793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852" y="2920623"/>
            <a:ext cx="3001464" cy="2668965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FontTx/>
              <a:buNone/>
              <a:defRPr sz="1000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5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5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D0FF62A-2BD3-4C9B-B6DD-1E09EA043872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7364703" y="2618672"/>
            <a:ext cx="3741640" cy="2668965"/>
          </a:xfrm>
        </p:spPr>
        <p:txBody>
          <a:bodyPr>
            <a:normAutofit/>
          </a:bodyPr>
          <a:lstStyle>
            <a:lvl1pPr marL="144000" indent="-288000">
              <a:lnSpc>
                <a:spcPct val="120000"/>
              </a:lnSpc>
              <a:buFontTx/>
              <a:buBlip>
                <a:blip r:embed="rId4"/>
              </a:buBlip>
              <a:defRPr sz="1000">
                <a:solidFill>
                  <a:schemeClr val="bg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5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5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D78C7009-A873-A575-FCE8-EEC1A13F99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22248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7863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665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plit 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F9F2C-260F-1947-303C-63D9926D5D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0B961F-A4A2-74AF-9A45-510C09FE88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" y="-50026"/>
            <a:ext cx="12192004" cy="1435100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9CFB8835-68F2-98DD-8429-939E52C58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22248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7A0731-305F-0B9A-E8B2-B54474C652C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22" y="416795"/>
            <a:ext cx="4062278" cy="501458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CD2DE6F-24A2-DDED-EC02-ECAE6F3485D3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502387" y="2345635"/>
            <a:ext cx="3600000" cy="3391575"/>
          </a:xfrm>
          <a:prstGeom prst="roundRect">
            <a:avLst>
              <a:gd name="adj" fmla="val 8428"/>
            </a:avLst>
          </a:prstGeom>
          <a:solidFill>
            <a:schemeClr val="bg1"/>
          </a:solidFill>
        </p:spPr>
        <p:txBody>
          <a:bodyPr vert="horz" lIns="0" tIns="45720" rIns="216000" bIns="45720" rtlCol="0">
            <a:noAutofit/>
          </a:bodyPr>
          <a:lstStyle>
            <a:lvl1pPr>
              <a:defRPr sz="11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AF4127FB-DA32-F431-FD40-900D3FC46EF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68591" y="2345635"/>
            <a:ext cx="3600000" cy="3391575"/>
          </a:xfrm>
          <a:prstGeom prst="roundRect">
            <a:avLst>
              <a:gd name="adj" fmla="val 8428"/>
            </a:avLst>
          </a:prstGeom>
          <a:solidFill>
            <a:schemeClr val="accent3"/>
          </a:solidFill>
        </p:spPr>
        <p:txBody>
          <a:bodyPr vert="horz" lIns="0" tIns="45720" rIns="216000" bIns="45720" rtlCol="0">
            <a:no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8C8715B4-6AF3-1361-8A96-D040DFD4D49B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14800" y="2345635"/>
            <a:ext cx="3600000" cy="3391575"/>
          </a:xfrm>
          <a:prstGeom prst="roundRect">
            <a:avLst>
              <a:gd name="adj" fmla="val 8428"/>
            </a:avLst>
          </a:prstGeom>
          <a:solidFill>
            <a:schemeClr val="accent2"/>
          </a:solidFill>
        </p:spPr>
        <p:txBody>
          <a:bodyPr vert="horz" lIns="0" tIns="45720" rIns="216000" bIns="45720" rtlCol="0">
            <a:noAutofit/>
          </a:bodyPr>
          <a:lstStyle>
            <a:lvl1pPr>
              <a:defRPr sz="1100">
                <a:solidFill>
                  <a:schemeClr val="tx2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Picture Placeholder 19">
            <a:extLst>
              <a:ext uri="{FF2B5EF4-FFF2-40B4-BE49-F238E27FC236}">
                <a16:creationId xmlns:a16="http://schemas.microsoft.com/office/drawing/2014/main" id="{5CCAC7E2-C6FB-7A39-19AD-1F10243A24E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810311" y="4412974"/>
            <a:ext cx="1181080" cy="1181080"/>
          </a:xfrm>
          <a:prstGeom prst="ellipse">
            <a:avLst/>
          </a:prstGeom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12" name="Picture Placeholder 19">
            <a:extLst>
              <a:ext uri="{FF2B5EF4-FFF2-40B4-BE49-F238E27FC236}">
                <a16:creationId xmlns:a16="http://schemas.microsoft.com/office/drawing/2014/main" id="{15347F8F-6821-5049-BE27-A60C32E9A6E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66694" y="4412974"/>
            <a:ext cx="1181080" cy="1181080"/>
          </a:xfrm>
          <a:prstGeom prst="ellipse">
            <a:avLst/>
          </a:prstGeom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B908678E-3257-415F-B2BD-4A7D69C6B3C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513138" y="4412974"/>
            <a:ext cx="1181080" cy="1181080"/>
          </a:xfrm>
          <a:prstGeom prst="ellipse">
            <a:avLst/>
          </a:prstGeom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E72F56BD-4ECD-2051-BBAA-C1F776A7B13F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9626" y="4412974"/>
            <a:ext cx="2049868" cy="636104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400" b="1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5A352784-FF23-C833-5E0E-6027408DCDC7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505948" y="4412974"/>
            <a:ext cx="2049868" cy="636104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400" b="1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D8178FD4-FB71-6C8A-E998-981DDC808AD0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8342453" y="4412974"/>
            <a:ext cx="2049868" cy="636104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400" b="1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85BFF892-36A8-3D4C-1030-97694470C67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639626" y="5118652"/>
            <a:ext cx="2049868" cy="475402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200" b="0" i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EBB54BAD-9DF0-2E6E-52EA-CA67A94C79C3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4505948" y="5118652"/>
            <a:ext cx="2049868" cy="475402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200" b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220EFC5-57E7-1D28-E2DC-EC772390383C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8342453" y="5118652"/>
            <a:ext cx="2049868" cy="475402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200" b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0554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665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plit _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F9F2C-260F-1947-303C-63D9926D5D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0B961F-A4A2-74AF-9A45-510C09FE88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" y="-50026"/>
            <a:ext cx="12192004" cy="1435100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9CFB8835-68F2-98DD-8429-939E52C58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368978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7A0731-305F-0B9A-E8B2-B54474C652C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22" y="416795"/>
            <a:ext cx="4062278" cy="50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2974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665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plit 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0CBE9282-8ECE-9133-0B8D-D0973E3F4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22248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49352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665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plit _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DACFA87-5F41-E92E-B2D3-81BF8C32090C}"/>
              </a:ext>
            </a:extLst>
          </p:cNvPr>
          <p:cNvSpPr/>
          <p:nvPr userDrawn="1"/>
        </p:nvSpPr>
        <p:spPr>
          <a:xfrm>
            <a:off x="6008202" y="1110343"/>
            <a:ext cx="6183797" cy="5747657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A98F4A-6AF7-FCE2-33E6-81B99C8352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" y="-50026"/>
            <a:ext cx="12192004" cy="1435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6C87366-7F4C-F193-2D15-7705B3A4620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52522" y="416795"/>
            <a:ext cx="4062278" cy="501458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49247BF5-2C3E-3917-CDA0-BF95DAF6E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22248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34536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66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Image &amp; Cap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96E2A-3BEE-4DF4-A947-3D3E3AE658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59620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background with red and orange triangles&#10;&#10;Description automatically generated">
            <a:extLst>
              <a:ext uri="{FF2B5EF4-FFF2-40B4-BE49-F238E27FC236}">
                <a16:creationId xmlns:a16="http://schemas.microsoft.com/office/drawing/2014/main" id="{1ADE8D85-9832-31BD-438A-0B00E41412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785"/>
            <a:ext cx="12195175" cy="6856215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5AEEC81-7D64-4CA9-87DC-FF0D7D8D3C3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574584" y="2300191"/>
            <a:ext cx="7474069" cy="2654612"/>
          </a:xfrm>
        </p:spPr>
        <p:txBody>
          <a:bodyPr tIns="0" anchor="ctr">
            <a:normAutofit/>
          </a:bodyPr>
          <a:lstStyle>
            <a:lvl1pPr marL="0" indent="0">
              <a:lnSpc>
                <a:spcPct val="90000"/>
              </a:lnSpc>
              <a:buNone/>
              <a:defRPr sz="5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This is the start of a new section in the presentation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255BDD-F547-0DB2-0E39-B2F8173B784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8727" y="396994"/>
            <a:ext cx="4975787" cy="6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2648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Diagonal Corners Rounded 2">
            <a:extLst>
              <a:ext uri="{FF2B5EF4-FFF2-40B4-BE49-F238E27FC236}">
                <a16:creationId xmlns:a16="http://schemas.microsoft.com/office/drawing/2014/main" id="{6EB28BBB-DFAA-4A71-A717-3256E8BEAC36}"/>
              </a:ext>
            </a:extLst>
          </p:cNvPr>
          <p:cNvSpPr/>
          <p:nvPr userDrawn="1"/>
        </p:nvSpPr>
        <p:spPr>
          <a:xfrm>
            <a:off x="452852" y="1615719"/>
            <a:ext cx="11271061" cy="4517680"/>
          </a:xfrm>
          <a:prstGeom prst="roundRect">
            <a:avLst>
              <a:gd name="adj" fmla="val 8474"/>
            </a:avLst>
          </a:prstGeom>
          <a:solidFill>
            <a:srgbClr val="001D5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B96E2A-3BEE-4DF4-A947-3D3E3AE658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F3E8945-3CED-4345-8AF3-0D4D6C309779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38200" y="2046514"/>
            <a:ext cx="10450286" cy="3598911"/>
          </a:xfrm>
        </p:spPr>
        <p:txBody>
          <a:bodyPr lIns="0">
            <a:normAutofit/>
          </a:bodyPr>
          <a:lstStyle>
            <a:lvl1pPr marL="171450" indent="-171450">
              <a:buFontTx/>
              <a:buBlip>
                <a:blip r:embed="rId2"/>
              </a:buBlip>
              <a:defRPr sz="1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977384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96E2A-3BEE-4DF4-A947-3D3E3AE658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Rectangle: Diagonal Corners Rounded 4">
            <a:extLst>
              <a:ext uri="{FF2B5EF4-FFF2-40B4-BE49-F238E27FC236}">
                <a16:creationId xmlns:a16="http://schemas.microsoft.com/office/drawing/2014/main" id="{2D002626-28F7-4820-B12B-F09523C2FA57}"/>
              </a:ext>
            </a:extLst>
          </p:cNvPr>
          <p:cNvSpPr/>
          <p:nvPr userDrawn="1"/>
        </p:nvSpPr>
        <p:spPr>
          <a:xfrm>
            <a:off x="452852" y="1593948"/>
            <a:ext cx="11347261" cy="4517680"/>
          </a:xfrm>
          <a:prstGeom prst="roundRect">
            <a:avLst>
              <a:gd name="adj" fmla="val 11607"/>
            </a:avLst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4B105790-AE41-4757-BFAA-016BEEF820A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12371" y="2035629"/>
            <a:ext cx="9787912" cy="3609796"/>
          </a:xfrm>
        </p:spPr>
        <p:txBody>
          <a:bodyPr lIns="0">
            <a:normAutofit/>
          </a:bodyPr>
          <a:lstStyle>
            <a:lvl1pPr marL="171450" indent="-171450">
              <a:buFontTx/>
              <a:buBlip>
                <a:blip r:embed="rId2"/>
              </a:buBlip>
              <a:defRPr sz="1400">
                <a:solidFill>
                  <a:schemeClr val="tx2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83115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96E2A-3BEE-4DF4-A947-3D3E3AE658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5" name="Rectangle: Diagonal Corners Rounded 4">
            <a:extLst>
              <a:ext uri="{FF2B5EF4-FFF2-40B4-BE49-F238E27FC236}">
                <a16:creationId xmlns:a16="http://schemas.microsoft.com/office/drawing/2014/main" id="{59A558B2-467C-4018-9008-F6250273DFA3}"/>
              </a:ext>
            </a:extLst>
          </p:cNvPr>
          <p:cNvSpPr/>
          <p:nvPr userDrawn="1"/>
        </p:nvSpPr>
        <p:spPr>
          <a:xfrm>
            <a:off x="533400" y="1534885"/>
            <a:ext cx="11114314" cy="4539343"/>
          </a:xfrm>
          <a:prstGeom prst="roundRect">
            <a:avLst>
              <a:gd name="adj" fmla="val 9223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32E45403-6DAA-4B87-96FD-CA10C647427A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68829" y="1855444"/>
            <a:ext cx="9831454" cy="3789981"/>
          </a:xfrm>
        </p:spPr>
        <p:txBody>
          <a:bodyPr lIns="0"/>
          <a:lstStyle>
            <a:lvl1pPr marL="171450" indent="-171450">
              <a:buFontTx/>
              <a:buBlip>
                <a:blip r:embed="rId2"/>
              </a:buBlip>
              <a:defRPr>
                <a:solidFill>
                  <a:schemeClr val="accent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780911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, Content,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D61FB37-7370-49A7-B59D-80AF6DDC5B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2852" y="469089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5499359-1D8A-49E7-9A6E-64EA4B7ECC26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3064029" y="1560443"/>
            <a:ext cx="4184072" cy="4526179"/>
          </a:xfrm>
          <a:prstGeom prst="rect">
            <a:avLst/>
          </a:prstGeom>
          <a:noFill/>
        </p:spPr>
        <p:txBody>
          <a:bodyPr vert="horz" lIns="0" tIns="0" rIns="91440" bIns="45720" rtlCol="0">
            <a:noAutofit/>
          </a:bodyPr>
          <a:lstStyle>
            <a:lvl1pPr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Picture Placeholder 19">
            <a:extLst>
              <a:ext uri="{FF2B5EF4-FFF2-40B4-BE49-F238E27FC236}">
                <a16:creationId xmlns:a16="http://schemas.microsoft.com/office/drawing/2014/main" id="{4690EE25-B060-4F54-8D50-D1922C82AF2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52851" y="1560442"/>
            <a:ext cx="2304203" cy="2304203"/>
          </a:xfrm>
          <a:prstGeom prst="ellipse">
            <a:avLst/>
          </a:prstGeom>
        </p:spPr>
        <p:txBody>
          <a:bodyPr wrap="square">
            <a:noAutofit/>
          </a:bodyPr>
          <a:lstStyle/>
          <a:p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EFCC98-EBD4-D514-B8F7-FEE83197D123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7555076" y="1560443"/>
            <a:ext cx="4184072" cy="2520063"/>
          </a:xfrm>
          <a:prstGeom prst="rect">
            <a:avLst/>
          </a:prstGeom>
          <a:noFill/>
        </p:spPr>
        <p:txBody>
          <a:bodyPr vert="horz" lIns="0" tIns="0" rIns="91440" bIns="45720" rtlCol="0">
            <a:noAutofit/>
          </a:bodyPr>
          <a:lstStyle>
            <a:lvl1pPr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02A249-834F-DD7B-6EB1-36AA91326D6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7555375" y="4315691"/>
            <a:ext cx="45719" cy="731504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E4A6BEA-AFAF-A75F-409B-C80620FEC4CC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7778360" y="4303644"/>
            <a:ext cx="3960787" cy="743552"/>
          </a:xfrm>
          <a:prstGeom prst="rect">
            <a:avLst/>
          </a:prstGeom>
          <a:noFill/>
        </p:spPr>
        <p:txBody>
          <a:bodyPr vert="horz" lIns="0" tIns="0" rIns="91440" bIns="45720" rtlCol="0">
            <a:noAutofit/>
          </a:bodyPr>
          <a:lstStyle>
            <a:lvl1pPr>
              <a:defRPr sz="16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26676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Content,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B64EC0C-23AE-41A4-89DD-A8FDBA18C70C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13384" y="1600200"/>
            <a:ext cx="5836033" cy="4492486"/>
          </a:xfrm>
          <a:prstGeom prst="roundRect">
            <a:avLst>
              <a:gd name="adj" fmla="val 8428"/>
            </a:avLst>
          </a:prstGeom>
          <a:solidFill>
            <a:srgbClr val="001D5E"/>
          </a:solidFill>
        </p:spPr>
        <p:txBody>
          <a:bodyPr vert="horz" lIns="0" tIns="45720" rIns="216000" bIns="45720" rtlCol="0">
            <a:no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D61FB37-7370-49A7-B59D-80AF6DDC5B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2852" y="469089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44852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, Content,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B64EC0C-23AE-41A4-89DD-A8FDBA18C70C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311965" y="1590261"/>
            <a:ext cx="5585792" cy="4536118"/>
          </a:xfrm>
          <a:prstGeom prst="rect">
            <a:avLst/>
          </a:prstGeom>
          <a:noFill/>
        </p:spPr>
        <p:txBody>
          <a:bodyPr vert="horz" lIns="0" tIns="45720" rIns="91440" bIns="45720" rtlCol="0">
            <a:noAutofit/>
          </a:bodyPr>
          <a:lstStyle>
            <a:lvl1pPr>
              <a:defRPr sz="11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D61FB37-7370-49A7-B59D-80AF6DDC5B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2852" y="469089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36827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Content,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B64EC0C-23AE-41A4-89DD-A8FDBA18C70C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52852" y="1558549"/>
            <a:ext cx="6887378" cy="4546058"/>
          </a:xfrm>
          <a:prstGeom prst="roundRect">
            <a:avLst>
              <a:gd name="adj" fmla="val 10920"/>
            </a:avLst>
          </a:prstGeom>
          <a:solidFill>
            <a:srgbClr val="001D5E"/>
          </a:solidFill>
        </p:spPr>
        <p:txBody>
          <a:bodyPr vert="horz" lIns="0" tIns="45720" rIns="91440" bIns="45720" rtlCol="0">
            <a:noAutofit/>
          </a:bodyPr>
          <a:lstStyle>
            <a:lvl1pPr>
              <a:defRPr sz="110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D61FB37-7370-49A7-B59D-80AF6DDC5B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2852" y="469089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79289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077655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8D4D4A1-B32D-23B7-AD23-975F737E63B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hidden="1">
            <a:extLst>
              <a:ext uri="{FF2B5EF4-FFF2-40B4-BE49-F238E27FC236}">
                <a16:creationId xmlns:a16="http://schemas.microsoft.com/office/drawing/2014/main" id="{EF026EBF-E82D-4484-B5F0-D28644D3A8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7227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2D7D358-5972-5E52-0E33-7A7F840170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06368" y="359110"/>
            <a:ext cx="6785632" cy="61397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EB7549B-A88E-E342-F55C-6AD450DDEA8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7420" y="355310"/>
            <a:ext cx="4928948" cy="60844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5DDC500-75FB-B677-AC7C-E8C76821902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096000" y="1846185"/>
            <a:ext cx="5824979" cy="356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8733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ave the da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9E2C7E8-472E-9F06-A140-BBAD3EC378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14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Div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ADE8D85-9832-31BD-438A-0B00E41412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0" y="1785"/>
            <a:ext cx="12183893" cy="6856215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5AEEC81-7D64-4CA9-87DC-FF0D7D8D3C3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574584" y="2300191"/>
            <a:ext cx="7474069" cy="2654612"/>
          </a:xfrm>
        </p:spPr>
        <p:txBody>
          <a:bodyPr tIns="0" anchor="ctr">
            <a:normAutofit/>
          </a:bodyPr>
          <a:lstStyle>
            <a:lvl1pPr marL="0" indent="0">
              <a:lnSpc>
                <a:spcPct val="90000"/>
              </a:lnSpc>
              <a:buNone/>
              <a:defRPr sz="5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This is the start of a new section in the presentation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255BDD-F547-0DB2-0E39-B2F8173B784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8727" y="396994"/>
            <a:ext cx="4975787" cy="6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0371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hel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74332C4-02A2-A615-1441-03B9A041916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hidden="1">
            <a:extLst>
              <a:ext uri="{FF2B5EF4-FFF2-40B4-BE49-F238E27FC236}">
                <a16:creationId xmlns:a16="http://schemas.microsoft.com/office/drawing/2014/main" id="{EF026EBF-E82D-4484-B5F0-D28644D3A8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7227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DFDCF3-D5E9-D802-A8BB-3E6DC4220A4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9924" y="546681"/>
            <a:ext cx="6246739" cy="56521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753F68-6DDA-F043-D695-0D65E73D162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36442" y="2215063"/>
            <a:ext cx="8428275" cy="2763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62597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welcom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5180966-C18F-B211-C7C3-55BDBCD65C1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86DBD4-8C4B-10C0-92C6-2C3CBE1E9E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9924" y="546681"/>
            <a:ext cx="6246739" cy="5652179"/>
          </a:xfrm>
          <a:prstGeom prst="rect">
            <a:avLst/>
          </a:prstGeom>
        </p:spPr>
      </p:pic>
      <p:pic>
        <p:nvPicPr>
          <p:cNvPr id="5" name="Picture 4" hidden="1">
            <a:extLst>
              <a:ext uri="{FF2B5EF4-FFF2-40B4-BE49-F238E27FC236}">
                <a16:creationId xmlns:a16="http://schemas.microsoft.com/office/drawing/2014/main" id="{EF026EBF-E82D-4484-B5F0-D28644D3A83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7227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B8BAEB5-A06E-CB09-68EC-B028A35308F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719729" y="2602677"/>
            <a:ext cx="9351925" cy="165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2890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welocm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EBC5D5E-DFD0-1911-F0CC-F96285256FF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376F50-DAD9-26EC-AC7B-7D61D17E4C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9924" y="546681"/>
            <a:ext cx="6246739" cy="5652179"/>
          </a:xfrm>
          <a:prstGeom prst="rect">
            <a:avLst/>
          </a:prstGeom>
        </p:spPr>
      </p:pic>
      <p:pic>
        <p:nvPicPr>
          <p:cNvPr id="5" name="Picture 4" hidden="1">
            <a:extLst>
              <a:ext uri="{FF2B5EF4-FFF2-40B4-BE49-F238E27FC236}">
                <a16:creationId xmlns:a16="http://schemas.microsoft.com/office/drawing/2014/main" id="{EF026EBF-E82D-4484-B5F0-D28644D3A83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7227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41FCE2-3986-A7E2-EF86-1A8645A9625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66648" y="1776355"/>
            <a:ext cx="9351925" cy="16526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8D6866A-5674-485E-BA6A-DF4E9B31EB5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3717248" y="3483240"/>
            <a:ext cx="4757504" cy="159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1479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read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146797-26AC-A1D8-7372-62B9B95BA1B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7EC3B9-B8AB-B795-CFC1-563FBC6E61F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9924" y="546681"/>
            <a:ext cx="6246739" cy="5652179"/>
          </a:xfrm>
          <a:prstGeom prst="rect">
            <a:avLst/>
          </a:prstGeom>
        </p:spPr>
      </p:pic>
      <p:pic>
        <p:nvPicPr>
          <p:cNvPr id="5" name="Picture 4" hidden="1">
            <a:extLst>
              <a:ext uri="{FF2B5EF4-FFF2-40B4-BE49-F238E27FC236}">
                <a16:creationId xmlns:a16="http://schemas.microsoft.com/office/drawing/2014/main" id="{EF026EBF-E82D-4484-B5F0-D28644D3A83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722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B28EBE-8BB1-ACEA-78EF-53EA8ECF1AC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209800" y="2148628"/>
            <a:ext cx="7772400" cy="2560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6275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ea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03C4579-4400-8316-0C01-1FD6D968C5D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EB7CA7-22A1-3D3A-E8B6-AF2E00C47F9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39924" y="546681"/>
            <a:ext cx="6246739" cy="5652179"/>
          </a:xfrm>
          <a:prstGeom prst="rect">
            <a:avLst/>
          </a:prstGeom>
        </p:spPr>
      </p:pic>
      <p:pic>
        <p:nvPicPr>
          <p:cNvPr id="5" name="Picture 4" hidden="1">
            <a:extLst>
              <a:ext uri="{FF2B5EF4-FFF2-40B4-BE49-F238E27FC236}">
                <a16:creationId xmlns:a16="http://schemas.microsoft.com/office/drawing/2014/main" id="{EF026EBF-E82D-4484-B5F0-D28644D3A83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722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5535D7-0BC4-84A3-C665-90D22812DD5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136250" y="2031678"/>
            <a:ext cx="7772400" cy="2794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50985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784A3BB-C9A9-461E-3E65-37532D64A9B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1D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A86C36-25BE-FFDD-4C1B-DC00E2D88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997194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Lab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E7E67A5E-23F8-4802-8327-4CBC45C271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294639"/>
            <a:ext cx="10653954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A0025712-F260-4964-8B60-FCAA09184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6862" y="826603"/>
            <a:ext cx="10042823" cy="549274"/>
          </a:xfrm>
        </p:spPr>
        <p:txBody>
          <a:bodyPr tIns="0">
            <a:noAutofit/>
          </a:bodyPr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E45F11D-1227-41F8-A3A5-DA968C4380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041" y="6563361"/>
            <a:ext cx="1014746" cy="2473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814408-5831-49B7-BF84-9D4EB0FEE077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367920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A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1761479"/>
      </p:ext>
    </p:extLst>
  </p:cSld>
  <p:clrMapOvr>
    <a:masterClrMapping/>
  </p:clrMapOvr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, Sub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446842-ADDB-E144-719A-F3C1F05225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213122"/>
            <a:ext cx="12561641" cy="374176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5B285-9117-4B3A-8BD7-930FC4B26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738" y="2307009"/>
            <a:ext cx="10152062" cy="4210610"/>
          </a:xfrm>
        </p:spPr>
        <p:txBody>
          <a:bodyPr>
            <a:normAutofit/>
          </a:bodyPr>
          <a:lstStyle>
            <a:lvl1pPr marL="171450" indent="-171450">
              <a:lnSpc>
                <a:spcPct val="120000"/>
              </a:lnSpc>
              <a:buFontTx/>
              <a:buBlip>
                <a:blip r:embed="rId3"/>
              </a:buBlip>
              <a:defRPr sz="1400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9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D7E6D6E-B46D-4701-BD48-EC863E973B9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47739" y="1484313"/>
            <a:ext cx="10152062" cy="549275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800" b="1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F37C8807-7669-42D5-BA25-52332BE2C3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2852" y="392886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33115A-CDA9-8ECB-1234-44735350B91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752522" y="416795"/>
            <a:ext cx="4062278" cy="50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757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6562">
          <p15:clr>
            <a:srgbClr val="FBAE40"/>
          </p15:clr>
        </p15:guide>
        <p15:guide id="3" orient="horz" pos="3906">
          <p15:clr>
            <a:srgbClr val="FBAE40"/>
          </p15:clr>
        </p15:guide>
        <p15:guide id="4" orient="horz" pos="1003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6E7D2-63EF-D403-B00B-5A6F62448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611C0-FFEB-0F94-BDED-ADBB143B0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7F6DCF-85F5-A80C-2B9A-1DFD395EB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819F3-9243-A742-9D01-7B7BD06EFCA4}" type="datetimeFigureOut">
              <a:rPr lang="en-US" smtClean="0"/>
              <a:t>6/10/24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A30C5-62AD-15E9-5528-7C1E28C7C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263DD-05F4-0588-048D-705C6F9DB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4CB13-1EB3-1242-8BFF-AD7089D2C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31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Div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ADE8D85-9832-31BD-438A-0B00E41412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8" t="11769" r="5744" b="5753"/>
          <a:stretch/>
        </p:blipFill>
        <p:spPr>
          <a:xfrm flipH="1">
            <a:off x="-5" y="-2"/>
            <a:ext cx="12192003" cy="6858002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5AEEC81-7D64-4CA9-87DC-FF0D7D8D3C3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574584" y="2300191"/>
            <a:ext cx="7474069" cy="2654612"/>
          </a:xfrm>
        </p:spPr>
        <p:txBody>
          <a:bodyPr tIns="0" anchor="ctr">
            <a:normAutofit/>
          </a:bodyPr>
          <a:lstStyle>
            <a:lvl1pPr marL="0" indent="0">
              <a:lnSpc>
                <a:spcPct val="90000"/>
              </a:lnSpc>
              <a:buNone/>
              <a:defRPr sz="5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This is the start of a new section in the presentation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EDEF5D5-289C-1A04-6712-FA86A332D123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268923" y="5081803"/>
            <a:ext cx="1813459" cy="1649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641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Section Div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0BDCF4-9DD5-E42F-F335-34B5BD325F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0800000">
            <a:off x="1" y="0"/>
            <a:ext cx="12192000" cy="6858000"/>
          </a:xfrm>
          <a:prstGeom prst="rect">
            <a:avLst/>
          </a:prstGeom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5AEEC81-7D64-4CA9-87DC-FF0D7D8D3C3E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574584" y="2300191"/>
            <a:ext cx="7474069" cy="2654612"/>
          </a:xfrm>
        </p:spPr>
        <p:txBody>
          <a:bodyPr tIns="0" anchor="ctr">
            <a:normAutofit/>
          </a:bodyPr>
          <a:lstStyle>
            <a:lvl1pPr marL="0" indent="0">
              <a:lnSpc>
                <a:spcPct val="90000"/>
              </a:lnSpc>
              <a:buNone/>
              <a:defRPr sz="5400" b="1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This is the start of a new section in the presentation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255BDD-F547-0DB2-0E39-B2F8173B784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8727" y="396994"/>
            <a:ext cx="4975787" cy="61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0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ction Vide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ADE8D85-9832-31BD-438A-0B00E414128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8" t="11769" r="5744" b="5753"/>
          <a:stretch/>
        </p:blipFill>
        <p:spPr>
          <a:xfrm flipH="1">
            <a:off x="-598311" y="-336551"/>
            <a:ext cx="13388621" cy="7531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8872D7-0697-A66E-D889-4F09A0D5A5E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881474" y="201690"/>
            <a:ext cx="1813459" cy="1649197"/>
          </a:xfrm>
          <a:prstGeom prst="rect">
            <a:avLst/>
          </a:prstGeom>
        </p:spPr>
      </p:pic>
      <p:sp>
        <p:nvSpPr>
          <p:cNvPr id="9" name="Media Placeholder 8">
            <a:extLst>
              <a:ext uri="{FF2B5EF4-FFF2-40B4-BE49-F238E27FC236}">
                <a16:creationId xmlns:a16="http://schemas.microsoft.com/office/drawing/2014/main" id="{C229081F-467C-C987-619B-7C269924B5B0}"/>
              </a:ext>
            </a:extLst>
          </p:cNvPr>
          <p:cNvSpPr>
            <a:spLocks noGrp="1"/>
          </p:cNvSpPr>
          <p:nvPr>
            <p:ph type="media" sz="quarter" idx="10"/>
          </p:nvPr>
        </p:nvSpPr>
        <p:spPr>
          <a:xfrm>
            <a:off x="2607464" y="1306995"/>
            <a:ext cx="6977063" cy="4244008"/>
          </a:xfrm>
          <a:prstGeom prst="roundRect">
            <a:avLst>
              <a:gd name="adj" fmla="val 13929"/>
            </a:avLst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52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446842-ADDB-E144-719A-F3C1F05225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-1213122"/>
            <a:ext cx="12561641" cy="374176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5B285-9117-4B3A-8BD7-930FC4B26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738" y="2307009"/>
            <a:ext cx="10152062" cy="4210610"/>
          </a:xfrm>
        </p:spPr>
        <p:txBody>
          <a:bodyPr>
            <a:normAutofit/>
          </a:bodyPr>
          <a:lstStyle>
            <a:lvl1pPr marL="171450" indent="-171450">
              <a:lnSpc>
                <a:spcPct val="120000"/>
              </a:lnSpc>
              <a:buFontTx/>
              <a:buBlip>
                <a:blip r:embed="rId3"/>
              </a:buBlip>
              <a:defRPr sz="1400">
                <a:solidFill>
                  <a:schemeClr val="accent1"/>
                </a:solidFill>
                <a:latin typeface="Gotham Book" pitchFamily="2" charset="77"/>
              </a:defRPr>
            </a:lvl1pPr>
            <a:lvl2pPr marL="457200" indent="0">
              <a:lnSpc>
                <a:spcPct val="110000"/>
              </a:lnSpc>
              <a:buFontTx/>
              <a:buNone/>
              <a:defRPr sz="9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D7E6D6E-B46D-4701-BD48-EC863E973B9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47739" y="1484313"/>
            <a:ext cx="10152062" cy="549275"/>
          </a:xfrm>
        </p:spPr>
        <p:txBody>
          <a:bodyPr>
            <a:normAutofit/>
          </a:bodyPr>
          <a:lstStyle>
            <a:lvl1pPr marL="0" indent="0">
              <a:lnSpc>
                <a:spcPct val="120000"/>
              </a:lnSpc>
              <a:buNone/>
              <a:defRPr sz="1800" b="1">
                <a:solidFill>
                  <a:schemeClr val="accent1"/>
                </a:solidFill>
                <a:latin typeface="Gotham-Medium" pitchFamily="2" charset="0"/>
                <a:cs typeface="Gotham-Medium" pitchFamily="2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F37C8807-7669-42D5-BA25-52332BE2C3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2852" y="392886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latin typeface="Gotham-Medium" pitchFamily="2" charset="0"/>
                <a:cs typeface="Gotham-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33115A-CDA9-8ECB-1234-44735350B91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752522" y="416795"/>
            <a:ext cx="4062278" cy="50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156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5" userDrawn="1">
          <p15:clr>
            <a:srgbClr val="FBAE40"/>
          </p15:clr>
        </p15:guide>
        <p15:guide id="2" pos="6562" userDrawn="1">
          <p15:clr>
            <a:srgbClr val="FBAE40"/>
          </p15:clr>
        </p15:guide>
        <p15:guide id="3" orient="horz" pos="3906" userDrawn="1">
          <p15:clr>
            <a:srgbClr val="FBAE40"/>
          </p15:clr>
        </p15:guide>
        <p15:guide id="4" orient="horz" pos="1003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5B285-9117-4B3A-8BD7-930FC4B26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739" y="2235200"/>
            <a:ext cx="10152062" cy="3965575"/>
          </a:xfrm>
        </p:spPr>
        <p:txBody>
          <a:bodyPr tIns="0">
            <a:normAutofit/>
          </a:bodyPr>
          <a:lstStyle>
            <a:lvl1pPr marL="171450" indent="-171450">
              <a:lnSpc>
                <a:spcPct val="120000"/>
              </a:lnSpc>
              <a:buFontTx/>
              <a:buBlip>
                <a:blip r:embed="rId2"/>
              </a:buBlip>
              <a:defRPr sz="1400">
                <a:solidFill>
                  <a:schemeClr val="accent1"/>
                </a:solidFill>
                <a:latin typeface="Gotham Book" pitchFamily="2" charset="77"/>
              </a:defRPr>
            </a:lvl1pPr>
            <a:lvl2pPr marL="457200" indent="0">
              <a:lnSpc>
                <a:spcPct val="110000"/>
              </a:lnSpc>
              <a:buFontTx/>
              <a:buNone/>
              <a:defRPr sz="8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7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6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FE1F9-9176-4F91-AD36-9124C8A61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47739" y="1591422"/>
            <a:ext cx="8902072" cy="418832"/>
          </a:xfrm>
        </p:spPr>
        <p:txBody>
          <a:bodyPr tIns="0">
            <a:noAutofit/>
          </a:bodyPr>
          <a:lstStyle>
            <a:lvl1pPr marL="0" indent="0">
              <a:lnSpc>
                <a:spcPct val="100000"/>
              </a:lnSpc>
              <a:buNone/>
              <a:defRPr sz="2000">
                <a:latin typeface="Gotham-Medium" pitchFamily="2" charset="0"/>
                <a:cs typeface="Gotham-Medium" pitchFamily="2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88B4DE-1270-64D9-E6B4-CF55CAB47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22248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>
              <a:defRPr>
                <a:latin typeface="Gotham-Medium" pitchFamily="2" charset="0"/>
                <a:cs typeface="Gotham-Medium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8805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65" userDrawn="1">
          <p15:clr>
            <a:srgbClr val="FBAE40"/>
          </p15:clr>
        </p15:guide>
        <p15:guide id="2" pos="6562" userDrawn="1">
          <p15:clr>
            <a:srgbClr val="FBAE40"/>
          </p15:clr>
        </p15:guide>
        <p15:guide id="3" orient="horz" pos="3906" userDrawn="1">
          <p15:clr>
            <a:srgbClr val="FBAE40"/>
          </p15:clr>
        </p15:guide>
        <p15:guide id="4" orient="horz" pos="1003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Table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5B285-9117-4B3A-8BD7-930FC4B26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600200"/>
            <a:ext cx="11121184" cy="4600575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FontTx/>
              <a:buNone/>
              <a:defRPr sz="2000">
                <a:solidFill>
                  <a:schemeClr val="accent1"/>
                </a:solidFill>
              </a:defRPr>
            </a:lvl1pPr>
            <a:lvl2pPr marL="457200" indent="0">
              <a:lnSpc>
                <a:spcPct val="110000"/>
              </a:lnSpc>
              <a:buFontTx/>
              <a:buNone/>
              <a:defRPr sz="1400">
                <a:solidFill>
                  <a:schemeClr val="accent1"/>
                </a:solidFill>
              </a:defRPr>
            </a:lvl2pPr>
            <a:lvl3pPr marL="914400" indent="0">
              <a:lnSpc>
                <a:spcPct val="110000"/>
              </a:lnSpc>
              <a:buFontTx/>
              <a:buNone/>
              <a:defRPr sz="1200">
                <a:solidFill>
                  <a:schemeClr val="accent1"/>
                </a:solidFill>
              </a:defRPr>
            </a:lvl3pPr>
            <a:lvl4pPr marL="1371600" indent="0">
              <a:lnSpc>
                <a:spcPct val="110000"/>
              </a:lnSpc>
              <a:buFontTx/>
              <a:buNone/>
              <a:defRPr sz="1100">
                <a:solidFill>
                  <a:schemeClr val="accent1"/>
                </a:solidFill>
              </a:defRPr>
            </a:lvl4pPr>
            <a:lvl5pPr marL="1828800" indent="0">
              <a:lnSpc>
                <a:spcPct val="110000"/>
              </a:lnSpc>
              <a:buFontTx/>
              <a:buNone/>
              <a:defRPr sz="11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59413D-9B4B-646D-DB53-61CA92FFF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22248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7747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65">
          <p15:clr>
            <a:srgbClr val="FBAE40"/>
          </p15:clr>
        </p15:guide>
        <p15:guide id="2" pos="6562">
          <p15:clr>
            <a:srgbClr val="FBAE40"/>
          </p15:clr>
        </p15:guide>
        <p15:guide id="3" orient="horz" pos="3906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2.emf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722AD26-5472-E68B-16AA-7A8CD61C675A}"/>
              </a:ext>
            </a:extLst>
          </p:cNvPr>
          <p:cNvPicPr>
            <a:picLocks noChangeAspect="1"/>
          </p:cNvPicPr>
          <p:nvPr userDrawn="1"/>
        </p:nvPicPr>
        <p:blipFill>
          <a:blip r:embed="rId41"/>
          <a:stretch>
            <a:fillRect/>
          </a:stretch>
        </p:blipFill>
        <p:spPr>
          <a:xfrm>
            <a:off x="-4" y="-50026"/>
            <a:ext cx="12192004" cy="14351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88F54D-55EB-484E-A11D-2906FD91C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3038" y="1774665"/>
            <a:ext cx="10143305" cy="40892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5DE8AB-37AF-499F-97E2-17D9CE3DB8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16795"/>
            <a:ext cx="9816909" cy="5492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EF40952-4D6D-0587-EA21-513F7F71F08D}"/>
              </a:ext>
            </a:extLst>
          </p:cNvPr>
          <p:cNvPicPr>
            <a:picLocks noChangeAspect="1"/>
          </p:cNvPicPr>
          <p:nvPr userDrawn="1"/>
        </p:nvPicPr>
        <p:blipFill>
          <a:blip r:embed="rId42"/>
          <a:stretch>
            <a:fillRect/>
          </a:stretch>
        </p:blipFill>
        <p:spPr>
          <a:xfrm>
            <a:off x="7752522" y="416795"/>
            <a:ext cx="4062278" cy="501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63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2" r:id="rId1"/>
    <p:sldLayoutId id="2147484003" r:id="rId2"/>
    <p:sldLayoutId id="2147484004" r:id="rId3"/>
    <p:sldLayoutId id="2147484005" r:id="rId4"/>
    <p:sldLayoutId id="2147484006" r:id="rId5"/>
    <p:sldLayoutId id="2147484007" r:id="rId6"/>
    <p:sldLayoutId id="2147483650" r:id="rId7"/>
    <p:sldLayoutId id="2147483661" r:id="rId8"/>
    <p:sldLayoutId id="2147484010" r:id="rId9"/>
    <p:sldLayoutId id="2147484011" r:id="rId10"/>
    <p:sldLayoutId id="2147484012" r:id="rId11"/>
    <p:sldLayoutId id="2147484013" r:id="rId12"/>
    <p:sldLayoutId id="2147484014" r:id="rId13"/>
    <p:sldLayoutId id="2147484017" r:id="rId14"/>
    <p:sldLayoutId id="2147484018" r:id="rId15"/>
    <p:sldLayoutId id="2147484019" r:id="rId16"/>
    <p:sldLayoutId id="2147484020" r:id="rId17"/>
    <p:sldLayoutId id="2147484021" r:id="rId18"/>
    <p:sldLayoutId id="2147484022" r:id="rId19"/>
    <p:sldLayoutId id="2147484023" r:id="rId20"/>
    <p:sldLayoutId id="2147484024" r:id="rId21"/>
    <p:sldLayoutId id="2147484025" r:id="rId22"/>
    <p:sldLayoutId id="2147484026" r:id="rId23"/>
    <p:sldLayoutId id="2147484027" r:id="rId24"/>
    <p:sldLayoutId id="2147484028" r:id="rId25"/>
    <p:sldLayoutId id="2147484029" r:id="rId26"/>
    <p:sldLayoutId id="2147484030" r:id="rId27"/>
    <p:sldLayoutId id="2147484031" r:id="rId28"/>
    <p:sldLayoutId id="2147484032" r:id="rId29"/>
    <p:sldLayoutId id="2147484033" r:id="rId30"/>
    <p:sldLayoutId id="2147484034" r:id="rId31"/>
    <p:sldLayoutId id="2147484035" r:id="rId32"/>
    <p:sldLayoutId id="2147484036" r:id="rId33"/>
    <p:sldLayoutId id="2147484037" r:id="rId34"/>
    <p:sldLayoutId id="2147484038" r:id="rId35"/>
    <p:sldLayoutId id="2147484039" r:id="rId36"/>
    <p:sldLayoutId id="2147484057" r:id="rId37"/>
    <p:sldLayoutId id="2147484059" r:id="rId38"/>
    <p:sldLayoutId id="2147484061" r:id="rId3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None/>
        <a:defRPr sz="11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3521">
          <p15:clr>
            <a:srgbClr val="F26B43"/>
          </p15:clr>
        </p15:guide>
        <p15:guide id="4" pos="6992">
          <p15:clr>
            <a:srgbClr val="F26B43"/>
          </p15:clr>
        </p15:guide>
        <p15:guide id="5" pos="347">
          <p15:clr>
            <a:srgbClr val="F26B43"/>
          </p15:clr>
        </p15:guide>
        <p15:guide id="6" pos="665">
          <p15:clr>
            <a:srgbClr val="F26B43"/>
          </p15:clr>
        </p15:guide>
        <p15:guide id="7" orient="horz" pos="346">
          <p15:clr>
            <a:srgbClr val="F26B43"/>
          </p15:clr>
        </p15:guide>
        <p15:guide id="9" orient="horz" pos="935">
          <p15:clr>
            <a:srgbClr val="F26B43"/>
          </p15:clr>
        </p15:guide>
        <p15:guide id="10" pos="597">
          <p15:clr>
            <a:srgbClr val="F26B43"/>
          </p15:clr>
        </p15:guide>
        <p15:guide id="11" orient="horz" pos="100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4203B-596F-582E-3214-AA3FA201E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4870"/>
            <a:ext cx="10515600" cy="1325563"/>
          </a:xfrm>
        </p:spPr>
        <p:txBody>
          <a:bodyPr/>
          <a:lstStyle/>
          <a:p>
            <a:r>
              <a:rPr lang="en-US" dirty="0">
                <a:latin typeface="+mn-lt"/>
                <a:ea typeface="+mn-ea"/>
                <a:cs typeface="+mn-ea"/>
                <a:sym typeface="+mn-lt"/>
              </a:rPr>
              <a:t>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BE975-9F7E-8D50-B1B8-ED4CD2A9A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30433"/>
            <a:ext cx="11199829" cy="43513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400" dirty="0">
                <a:cs typeface="+mn-ea"/>
                <a:sym typeface="+mn-lt"/>
              </a:rPr>
              <a:t> Commitment to support TMF ANL Assessment and Certification (ANL A&amp;C) Initiatives.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400" dirty="0">
                <a:cs typeface="+mn-ea"/>
                <a:sym typeface="+mn-lt"/>
              </a:rPr>
              <a:t>Target State of ANL A&amp;C Service</a:t>
            </a:r>
          </a:p>
          <a:p>
            <a:pPr marL="457200" indent="-457200">
              <a:lnSpc>
                <a:spcPct val="250000"/>
              </a:lnSpc>
              <a:buFont typeface="+mj-lt"/>
              <a:buAutoNum type="arabicPeriod"/>
            </a:pPr>
            <a:r>
              <a:rPr lang="en-US" sz="2400" dirty="0">
                <a:cs typeface="+mn-ea"/>
                <a:sym typeface="+mn-lt"/>
              </a:rPr>
              <a:t>Near term items </a:t>
            </a:r>
          </a:p>
          <a:p>
            <a:pPr marL="914400" lvl="1" indent="-457200">
              <a:lnSpc>
                <a:spcPct val="250000"/>
              </a:lnSpc>
              <a:buFont typeface="+mj-lt"/>
              <a:buAutoNum type="arabicPeriod"/>
            </a:pPr>
            <a:endParaRPr lang="en-US" sz="2000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8992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8273BB5-E79E-3A59-9119-5255664FBEAE}"/>
              </a:ext>
            </a:extLst>
          </p:cNvPr>
          <p:cNvSpPr/>
          <p:nvPr/>
        </p:nvSpPr>
        <p:spPr>
          <a:xfrm>
            <a:off x="451234" y="1831444"/>
            <a:ext cx="6494243" cy="4498351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B3B525-EE7A-1727-30A4-9451E3C43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16795"/>
            <a:ext cx="7093257" cy="549275"/>
          </a:xfrm>
        </p:spPr>
        <p:txBody>
          <a:bodyPr>
            <a:noAutofit/>
          </a:bodyPr>
          <a:lstStyle/>
          <a:p>
            <a:r>
              <a:rPr lang="en-US" sz="2000" dirty="0">
                <a:cs typeface="+mn-ea"/>
                <a:sym typeface="+mn-lt"/>
              </a:rPr>
              <a:t>Commitment to support TMF ANL Assessment and Certification (ANL A&amp;C) Initiatives.</a:t>
            </a:r>
            <a:br>
              <a:rPr lang="en-US" sz="2000" dirty="0">
                <a:cs typeface="+mn-ea"/>
                <a:sym typeface="+mn-lt"/>
              </a:rPr>
            </a:br>
            <a:endParaRPr lang="en-US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B590E-F7F2-1A10-2F32-EAFF956B2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234" y="1961247"/>
            <a:ext cx="6417733" cy="4224097"/>
          </a:xfrm>
        </p:spPr>
        <p:txBody>
          <a:bodyPr>
            <a:noAutofit/>
          </a:bodyPr>
          <a:lstStyle/>
          <a:p>
            <a:r>
              <a:rPr lang="en-US" sz="1400" b="1" dirty="0">
                <a:solidFill>
                  <a:schemeClr val="tx1"/>
                </a:solidFill>
              </a:rPr>
              <a:t>Industry Demand:</a:t>
            </a:r>
            <a:endParaRPr lang="en-US" sz="1400" dirty="0">
              <a:solidFill>
                <a:schemeClr val="tx1"/>
              </a:solidFill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The industry is currently missing a standardized CSP ANL assessment service and no horizontal comparison among global CSPs.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That slows down the AN implementation progress.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Critical Component:</a:t>
            </a:r>
            <a:endParaRPr lang="en-US" sz="1400" dirty="0">
              <a:solidFill>
                <a:schemeClr val="tx1"/>
              </a:solidFill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ANL assessments are essential components of the TMF iteration-based ANF (AN Framework).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Without ANL assessments, there is no AN evolution loop.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CSP Enablement:</a:t>
            </a:r>
            <a:endParaRPr lang="en-US" sz="1400" dirty="0">
              <a:solidFill>
                <a:schemeClr val="tx1"/>
              </a:solidFill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ANL assessments will accelerate CSPs' journey towards automation.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TM Forum is the ideal industry body to offer this service.</a:t>
            </a:r>
          </a:p>
          <a:p>
            <a:r>
              <a:rPr lang="en-US" sz="1400" b="1" dirty="0">
                <a:solidFill>
                  <a:schemeClr val="tx1"/>
                </a:solidFill>
              </a:rPr>
              <a:t>Cost Efficiency for Scalable AN:</a:t>
            </a:r>
            <a:endParaRPr lang="en-US" sz="1400" dirty="0">
              <a:solidFill>
                <a:schemeClr val="tx1"/>
              </a:solidFill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Reduces the costs associated with developing Autonomous Networks.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Makes automation more accessible and sustainable for CSPs.</a:t>
            </a:r>
          </a:p>
          <a:p>
            <a:endParaRPr lang="en-US" sz="1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CFF987-1487-8919-511D-06AA3073C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CDBCBF-231A-656D-B1D1-9DC1B4F14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4CB13-1EB3-1242-8BFF-AD7089D2C7C2}" type="slidenum">
              <a:rPr lang="en-US" smtClean="0"/>
              <a:t>2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1023B9-B50D-E092-E358-7126D01B6C16}"/>
              </a:ext>
            </a:extLst>
          </p:cNvPr>
          <p:cNvSpPr txBox="1">
            <a:spLocks/>
          </p:cNvSpPr>
          <p:nvPr/>
        </p:nvSpPr>
        <p:spPr>
          <a:xfrm>
            <a:off x="6676733" y="1665495"/>
            <a:ext cx="4905398" cy="37100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1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/>
              <a:t>Current Investment</a:t>
            </a:r>
          </a:p>
          <a:p>
            <a:endParaRPr lang="en-US" sz="10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CF7038B-AF7C-3056-1BF2-D80D99269EBC}"/>
              </a:ext>
            </a:extLst>
          </p:cNvPr>
          <p:cNvSpPr/>
          <p:nvPr/>
        </p:nvSpPr>
        <p:spPr>
          <a:xfrm>
            <a:off x="7278255" y="2041236"/>
            <a:ext cx="4636654" cy="3842327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7D2E78-45AD-BFF8-08F3-75617170FE3C}"/>
              </a:ext>
            </a:extLst>
          </p:cNvPr>
          <p:cNvSpPr txBox="1"/>
          <p:nvPr/>
        </p:nvSpPr>
        <p:spPr>
          <a:xfrm>
            <a:off x="451234" y="1432854"/>
            <a:ext cx="616373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/>
              <a:t>Establishing an ANL A&amp;C system in the industry is imperative</a:t>
            </a:r>
          </a:p>
        </p:txBody>
      </p:sp>
    </p:spTree>
    <p:extLst>
      <p:ext uri="{BB962C8B-B14F-4D97-AF65-F5344CB8AC3E}">
        <p14:creationId xmlns:p14="http://schemas.microsoft.com/office/powerpoint/2010/main" val="3960408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5DAF0F-828A-4D4F-B157-7BF19DF61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FD0D71-C6F0-EF5F-3956-8214D57A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4CB13-1EB3-1242-8BFF-AD7089D2C7C2}" type="slidenum">
              <a:rPr lang="en-US" smtClean="0"/>
              <a:t>3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14A6213-E7DB-9CB5-4B7C-6871720B2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16795"/>
            <a:ext cx="7093257" cy="549275"/>
          </a:xfrm>
        </p:spPr>
        <p:txBody>
          <a:bodyPr>
            <a:noAutofit/>
          </a:bodyPr>
          <a:lstStyle/>
          <a:p>
            <a:r>
              <a:rPr lang="en-US" sz="2000" dirty="0">
                <a:cs typeface="+mn-ea"/>
                <a:sym typeface="+mn-lt"/>
              </a:rPr>
              <a:t>View on the Target State of TMF ANL A&amp;C </a:t>
            </a:r>
            <a:br>
              <a:rPr lang="en-US" sz="2000" dirty="0">
                <a:cs typeface="+mn-ea"/>
                <a:sym typeface="+mn-lt"/>
              </a:rPr>
            </a:br>
            <a:endParaRPr lang="en-US" sz="2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2536640-F73F-CC8C-F6F7-F6312D235CB3}"/>
              </a:ext>
            </a:extLst>
          </p:cNvPr>
          <p:cNvGrpSpPr/>
          <p:nvPr/>
        </p:nvGrpSpPr>
        <p:grpSpPr>
          <a:xfrm>
            <a:off x="5224432" y="1645357"/>
            <a:ext cx="6825944" cy="4670776"/>
            <a:chOff x="5224432" y="1645357"/>
            <a:chExt cx="6825944" cy="467077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6A8B238-5DB8-F67D-7D91-6C8A1A82E3F7}"/>
                </a:ext>
              </a:extLst>
            </p:cNvPr>
            <p:cNvGrpSpPr/>
            <p:nvPr/>
          </p:nvGrpSpPr>
          <p:grpSpPr>
            <a:xfrm>
              <a:off x="5224432" y="1645357"/>
              <a:ext cx="6825944" cy="4670776"/>
              <a:chOff x="1555850" y="749027"/>
              <a:chExt cx="7572652" cy="4596027"/>
            </a:xfrm>
          </p:grpSpPr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40BEB52F-4B5F-CCA7-CAFA-2059FF954F43}"/>
                  </a:ext>
                </a:extLst>
              </p:cNvPr>
              <p:cNvSpPr/>
              <p:nvPr/>
            </p:nvSpPr>
            <p:spPr>
              <a:xfrm>
                <a:off x="1555850" y="749027"/>
                <a:ext cx="7572652" cy="4596027"/>
              </a:xfrm>
              <a:prstGeom prst="round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646C49B4-EBA8-82DE-6979-65262EC12FF9}"/>
                  </a:ext>
                </a:extLst>
              </p:cNvPr>
              <p:cNvSpPr/>
              <p:nvPr/>
            </p:nvSpPr>
            <p:spPr>
              <a:xfrm>
                <a:off x="3408927" y="1119773"/>
                <a:ext cx="3590765" cy="2714765"/>
              </a:xfrm>
              <a:prstGeom prst="rect">
                <a:avLst/>
              </a:prstGeom>
              <a:solidFill>
                <a:srgbClr val="AEA1F3"/>
              </a:solidFill>
              <a:ln>
                <a:prstDash val="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C589F29-3CEC-75E6-35F8-4C187C3CB7F4}"/>
                  </a:ext>
                </a:extLst>
              </p:cNvPr>
              <p:cNvSpPr txBox="1"/>
              <p:nvPr/>
            </p:nvSpPr>
            <p:spPr>
              <a:xfrm>
                <a:off x="3429381" y="2954790"/>
                <a:ext cx="3517169" cy="802555"/>
              </a:xfrm>
              <a:prstGeom prst="rect">
                <a:avLst/>
              </a:prstGeom>
              <a:solidFill>
                <a:srgbClr val="9578A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100" dirty="0">
                    <a:solidFill>
                      <a:schemeClr val="bg1"/>
                    </a:solidFill>
                  </a:rPr>
                  <a:t>ANL A&amp;C Program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altLang="zh-CN" sz="900" dirty="0">
                    <a:solidFill>
                      <a:schemeClr val="bg1"/>
                    </a:solidFill>
                  </a:rPr>
                  <a:t>Verification and certificate issuance.
Accredit third-party assessment agencies.
Certificate usage, renewal, record keeping
Carrier and vendor-neutral</a:t>
                </a:r>
                <a:endParaRPr lang="en-US" sz="1000" dirty="0"/>
              </a:p>
            </p:txBody>
          </p:sp>
          <p:sp>
            <p:nvSpPr>
              <p:cNvPr id="11" name="Arrow: Down 6">
                <a:extLst>
                  <a:ext uri="{FF2B5EF4-FFF2-40B4-BE49-F238E27FC236}">
                    <a16:creationId xmlns:a16="http://schemas.microsoft.com/office/drawing/2014/main" id="{B6E3C520-1DF8-CF8A-F42D-50D876ADECCA}"/>
                  </a:ext>
                </a:extLst>
              </p:cNvPr>
              <p:cNvSpPr/>
              <p:nvPr/>
            </p:nvSpPr>
            <p:spPr>
              <a:xfrm rot="16200000">
                <a:off x="2831645" y="3097180"/>
                <a:ext cx="406283" cy="789189"/>
              </a:xfrm>
              <a:prstGeom prst="downArrow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2" name="Arrow: Down 7">
                <a:extLst>
                  <a:ext uri="{FF2B5EF4-FFF2-40B4-BE49-F238E27FC236}">
                    <a16:creationId xmlns:a16="http://schemas.microsoft.com/office/drawing/2014/main" id="{8FAD3C16-3A80-77C7-69A9-7EF9E60872A8}"/>
                  </a:ext>
                </a:extLst>
              </p:cNvPr>
              <p:cNvSpPr/>
              <p:nvPr/>
            </p:nvSpPr>
            <p:spPr>
              <a:xfrm rot="10800000">
                <a:off x="5314078" y="3884695"/>
                <a:ext cx="1982716" cy="787331"/>
              </a:xfrm>
              <a:prstGeom prst="downArrow">
                <a:avLst>
                  <a:gd name="adj1" fmla="val 50000"/>
                  <a:gd name="adj2" fmla="val 51097"/>
                </a:avLst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13" name="Arrow: Down 8">
                <a:extLst>
                  <a:ext uri="{FF2B5EF4-FFF2-40B4-BE49-F238E27FC236}">
                    <a16:creationId xmlns:a16="http://schemas.microsoft.com/office/drawing/2014/main" id="{DA87C4D0-8568-D56E-F848-1B1E0134C67F}"/>
                  </a:ext>
                </a:extLst>
              </p:cNvPr>
              <p:cNvSpPr/>
              <p:nvPr/>
            </p:nvSpPr>
            <p:spPr>
              <a:xfrm rot="16200000">
                <a:off x="7102635" y="2918032"/>
                <a:ext cx="540691" cy="730859"/>
              </a:xfrm>
              <a:prstGeom prst="downArrow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4" name="Arrow: Down 10">
                <a:extLst>
                  <a:ext uri="{FF2B5EF4-FFF2-40B4-BE49-F238E27FC236}">
                    <a16:creationId xmlns:a16="http://schemas.microsoft.com/office/drawing/2014/main" id="{7676A6D3-EB6B-597E-F533-C94424595F9E}"/>
                  </a:ext>
                </a:extLst>
              </p:cNvPr>
              <p:cNvSpPr/>
              <p:nvPr/>
            </p:nvSpPr>
            <p:spPr>
              <a:xfrm rot="17588851">
                <a:off x="3351923" y="3329820"/>
                <a:ext cx="374941" cy="1975590"/>
              </a:xfrm>
              <a:prstGeom prst="downArrow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54BFA21-A933-F44B-2E8F-134BE0F494E2}"/>
                  </a:ext>
                </a:extLst>
              </p:cNvPr>
              <p:cNvSpPr txBox="1"/>
              <p:nvPr/>
            </p:nvSpPr>
            <p:spPr>
              <a:xfrm>
                <a:off x="4490623" y="4632603"/>
                <a:ext cx="2509069" cy="40884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glow rad="127000">
                  <a:schemeClr val="accent2">
                    <a:lumMod val="90000"/>
                  </a:schemeClr>
                </a:glow>
              </a:effectLst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000" dirty="0"/>
                  <a:t>Qualified 3rd party assessment agency/individuals</a:t>
                </a:r>
                <a:endParaRPr lang="en-US" sz="1000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D28A832-9E3A-DE15-C577-120B9C82A586}"/>
                  </a:ext>
                </a:extLst>
              </p:cNvPr>
              <p:cNvSpPr txBox="1"/>
              <p:nvPr/>
            </p:nvSpPr>
            <p:spPr>
              <a:xfrm>
                <a:off x="5815805" y="4003952"/>
                <a:ext cx="1014294" cy="7268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700" dirty="0"/>
                  <a:t>Assess ANL using a standardized questionnaire on CSP’s live network</a:t>
                </a:r>
                <a:r>
                  <a:rPr lang="en-US" altLang="zh-CN" sz="600" dirty="0"/>
                  <a:t>
</a:t>
                </a:r>
                <a:endParaRPr lang="en-US" sz="300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A8946FE-7775-DCBB-42BA-183A7DACDBAC}"/>
                  </a:ext>
                </a:extLst>
              </p:cNvPr>
              <p:cNvSpPr txBox="1"/>
              <p:nvPr/>
            </p:nvSpPr>
            <p:spPr>
              <a:xfrm>
                <a:off x="6982717" y="3152209"/>
                <a:ext cx="768022" cy="27256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00" dirty="0"/>
                  <a:t>Certificate issuance</a:t>
                </a:r>
                <a:endParaRPr lang="en-US" sz="600" dirty="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C7D2CC8-FCBB-B860-2F9C-13B82A0C72E5}"/>
                  </a:ext>
                </a:extLst>
              </p:cNvPr>
              <p:cNvSpPr txBox="1"/>
              <p:nvPr/>
            </p:nvSpPr>
            <p:spPr>
              <a:xfrm>
                <a:off x="1947424" y="3584686"/>
                <a:ext cx="523455" cy="249852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glow rad="127000">
                  <a:schemeClr val="accent2">
                    <a:lumMod val="90000"/>
                  </a:schemeClr>
                </a:glo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/>
                  <a:t>CSP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99CEFDB-6110-5BA6-D809-5F55F0E7F7F9}"/>
                  </a:ext>
                </a:extLst>
              </p:cNvPr>
              <p:cNvSpPr txBox="1"/>
              <p:nvPr/>
            </p:nvSpPr>
            <p:spPr>
              <a:xfrm>
                <a:off x="5608031" y="1677706"/>
                <a:ext cx="1106125" cy="45427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600" b="1" dirty="0"/>
                  <a:t>ANP Standard Group
</a:t>
                </a:r>
                <a:r>
                  <a:rPr lang="en-US" altLang="zh-CN" sz="600" dirty="0"/>
                  <a:t>Define processes, models, KPIs, questionnaires</a:t>
                </a:r>
                <a:endParaRPr lang="en-US" sz="600" dirty="0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3C873E65-D4E0-BFF6-63A3-EFB71394C576}"/>
                  </a:ext>
                </a:extLst>
              </p:cNvPr>
              <p:cNvSpPr txBox="1"/>
              <p:nvPr/>
            </p:nvSpPr>
            <p:spPr>
              <a:xfrm>
                <a:off x="2760197" y="3382219"/>
                <a:ext cx="689634" cy="2271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/>
                  <a:t>apply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EF9235FE-B0BE-14C9-54E3-587A0760C372}"/>
                  </a:ext>
                </a:extLst>
              </p:cNvPr>
              <p:cNvSpPr txBox="1"/>
              <p:nvPr/>
            </p:nvSpPr>
            <p:spPr>
              <a:xfrm rot="1430238">
                <a:off x="2839646" y="4061185"/>
                <a:ext cx="689634" cy="2324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900" dirty="0"/>
                  <a:t>hire</a:t>
                </a:r>
                <a:endParaRPr lang="en-US" sz="900" dirty="0"/>
              </a:p>
            </p:txBody>
          </p:sp>
          <p:sp>
            <p:nvSpPr>
              <p:cNvPr id="23" name="Left Brace 22">
                <a:extLst>
                  <a:ext uri="{FF2B5EF4-FFF2-40B4-BE49-F238E27FC236}">
                    <a16:creationId xmlns:a16="http://schemas.microsoft.com/office/drawing/2014/main" id="{892BAE53-E086-054C-77DF-924100C71508}"/>
                  </a:ext>
                </a:extLst>
              </p:cNvPr>
              <p:cNvSpPr/>
              <p:nvPr/>
            </p:nvSpPr>
            <p:spPr>
              <a:xfrm>
                <a:off x="7744746" y="2622415"/>
                <a:ext cx="284541" cy="1338542"/>
              </a:xfrm>
              <a:prstGeom prst="leftBrace">
                <a:avLst/>
              </a:prstGeom>
              <a:ln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077BA3D-F150-C0C2-FF58-B43721CF7003}"/>
                  </a:ext>
                </a:extLst>
              </p:cNvPr>
              <p:cNvSpPr txBox="1"/>
              <p:nvPr/>
            </p:nvSpPr>
            <p:spPr>
              <a:xfrm>
                <a:off x="7947761" y="3753429"/>
                <a:ext cx="1104717" cy="43913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900" b="1" dirty="0"/>
                  <a:t>External:
</a:t>
                </a:r>
                <a:r>
                  <a:rPr lang="en-US" altLang="zh-CN" sz="700" dirty="0"/>
                  <a:t>Business &amp; </a:t>
                </a:r>
              </a:p>
              <a:p>
                <a:r>
                  <a:rPr lang="en-US" altLang="zh-CN" sz="700" dirty="0"/>
                  <a:t>Capability Marketing</a:t>
                </a:r>
                <a:endParaRPr lang="en-US" sz="900" dirty="0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F9708876-DC38-68A8-9DD3-72E1AB440186}"/>
                  </a:ext>
                </a:extLst>
              </p:cNvPr>
              <p:cNvSpPr txBox="1"/>
              <p:nvPr/>
            </p:nvSpPr>
            <p:spPr>
              <a:xfrm>
                <a:off x="8037817" y="2523576"/>
                <a:ext cx="902738" cy="5451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900" b="1" dirty="0"/>
                  <a:t>Internal:
</a:t>
                </a:r>
                <a:r>
                  <a:rPr lang="en-US" altLang="zh-CN" sz="700" dirty="0"/>
                  <a:t>Advance ANL by rapid iteration.</a:t>
                </a:r>
                <a:endParaRPr lang="en-US" sz="900" dirty="0"/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19306573-4126-157B-05E2-D635EBB5BEF5}"/>
                  </a:ext>
                </a:extLst>
              </p:cNvPr>
              <p:cNvSpPr txBox="1"/>
              <p:nvPr/>
            </p:nvSpPr>
            <p:spPr>
              <a:xfrm>
                <a:off x="5608031" y="1404077"/>
                <a:ext cx="1106125" cy="27256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700" dirty="0"/>
                  <a:t>ANP</a:t>
                </a:r>
              </a:p>
              <a:p>
                <a:pPr algn="ctr"/>
                <a:r>
                  <a:rPr lang="zh-CN" altLang="en-US" sz="500" dirty="0"/>
                  <a:t>（</a:t>
                </a:r>
                <a:r>
                  <a:rPr lang="en-US" altLang="zh-CN" sz="500" dirty="0"/>
                  <a:t>George G/</a:t>
                </a:r>
                <a:r>
                  <a:rPr lang="en-US" altLang="zh-CN" sz="500" dirty="0" err="1"/>
                  <a:t>Olta</a:t>
                </a:r>
                <a:r>
                  <a:rPr lang="zh-CN" altLang="en-US" sz="500" dirty="0"/>
                  <a:t> </a:t>
                </a:r>
                <a:r>
                  <a:rPr lang="en-US" altLang="zh-CN" sz="500" dirty="0" err="1"/>
                  <a:t>Vangjeli</a:t>
                </a:r>
                <a:r>
                  <a:rPr lang="en-US" altLang="zh-CN" sz="500" dirty="0"/>
                  <a:t>)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5DB1B51-325A-A4B4-40D1-E32C6D485742}"/>
                  </a:ext>
                </a:extLst>
              </p:cNvPr>
              <p:cNvSpPr txBox="1"/>
              <p:nvPr/>
            </p:nvSpPr>
            <p:spPr>
              <a:xfrm>
                <a:off x="3759550" y="1678747"/>
                <a:ext cx="1187928" cy="454277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600" b="1" dirty="0"/>
                  <a:t>ANL A&amp;C  Group
</a:t>
                </a:r>
                <a:r>
                  <a:rPr lang="en-US" altLang="zh-CN" sz="600" dirty="0"/>
                  <a:t>Training</a:t>
                </a:r>
              </a:p>
              <a:p>
                <a:pPr algn="ctr"/>
                <a:r>
                  <a:rPr lang="en-US" altLang="zh-CN" sz="600" dirty="0"/>
                  <a:t>Management, </a:t>
                </a:r>
              </a:p>
              <a:p>
                <a:pPr algn="ctr"/>
                <a:r>
                  <a:rPr lang="en-US" altLang="zh-CN" sz="600" dirty="0"/>
                  <a:t>Operations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AA5ED19F-B4A9-A6AC-3391-DB30565ACBA9}"/>
                  </a:ext>
                </a:extLst>
              </p:cNvPr>
              <p:cNvSpPr txBox="1"/>
              <p:nvPr/>
            </p:nvSpPr>
            <p:spPr>
              <a:xfrm>
                <a:off x="3759550" y="1401812"/>
                <a:ext cx="1187928" cy="272566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700" dirty="0"/>
                  <a:t>Product &amp; Services</a:t>
                </a:r>
              </a:p>
              <a:p>
                <a:pPr algn="ctr"/>
                <a:r>
                  <a:rPr lang="zh-CN" altLang="en-US" sz="500" dirty="0"/>
                  <a:t>（</a:t>
                </a:r>
                <a:r>
                  <a:rPr lang="en-US" altLang="zh-CN" sz="500" dirty="0"/>
                  <a:t>Andy Tiller</a:t>
                </a:r>
                <a:r>
                  <a:rPr lang="zh-CN" altLang="en-US" sz="500" dirty="0"/>
                  <a:t>）</a:t>
                </a:r>
                <a:endParaRPr lang="en-US" sz="500" dirty="0"/>
              </a:p>
            </p:txBody>
          </p:sp>
          <p:sp>
            <p:nvSpPr>
              <p:cNvPr id="29" name="Arrow: Down 34">
                <a:extLst>
                  <a:ext uri="{FF2B5EF4-FFF2-40B4-BE49-F238E27FC236}">
                    <a16:creationId xmlns:a16="http://schemas.microsoft.com/office/drawing/2014/main" id="{8E38305B-DF62-7838-9E4B-B4EFC042347E}"/>
                  </a:ext>
                </a:extLst>
              </p:cNvPr>
              <p:cNvSpPr/>
              <p:nvPr/>
            </p:nvSpPr>
            <p:spPr>
              <a:xfrm>
                <a:off x="4089712" y="2144981"/>
                <a:ext cx="498265" cy="790490"/>
              </a:xfrm>
              <a:prstGeom prst="downArrow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30" name="Arrow: Down 35">
                <a:extLst>
                  <a:ext uri="{FF2B5EF4-FFF2-40B4-BE49-F238E27FC236}">
                    <a16:creationId xmlns:a16="http://schemas.microsoft.com/office/drawing/2014/main" id="{990C2D82-F6D2-34A4-BCAB-396915A6A268}"/>
                  </a:ext>
                </a:extLst>
              </p:cNvPr>
              <p:cNvSpPr/>
              <p:nvPr/>
            </p:nvSpPr>
            <p:spPr>
              <a:xfrm>
                <a:off x="5944777" y="2151302"/>
                <a:ext cx="498265" cy="778410"/>
              </a:xfrm>
              <a:prstGeom prst="downArrow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AA4398AF-414E-B407-12D9-6661C789CD1D}"/>
                  </a:ext>
                </a:extLst>
              </p:cNvPr>
              <p:cNvSpPr txBox="1"/>
              <p:nvPr/>
            </p:nvSpPr>
            <p:spPr>
              <a:xfrm rot="5400000">
                <a:off x="5833805" y="2366124"/>
                <a:ext cx="702236" cy="20486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/>
                  <a:t>standards input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319D14E9-724B-31B9-C36D-DCACFEDD482E}"/>
                  </a:ext>
                </a:extLst>
              </p:cNvPr>
              <p:cNvSpPr txBox="1"/>
              <p:nvPr/>
            </p:nvSpPr>
            <p:spPr>
              <a:xfrm rot="5400000">
                <a:off x="4045016" y="2355814"/>
                <a:ext cx="590365" cy="2048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600" dirty="0" err="1"/>
                  <a:t>mgmt</a:t>
                </a:r>
                <a:r>
                  <a:rPr lang="en-US" sz="600" dirty="0"/>
                  <a:t> &amp; ops</a:t>
                </a:r>
              </a:p>
            </p:txBody>
          </p:sp>
          <p:sp>
            <p:nvSpPr>
              <p:cNvPr id="33" name="Arrow: Down 40">
                <a:extLst>
                  <a:ext uri="{FF2B5EF4-FFF2-40B4-BE49-F238E27FC236}">
                    <a16:creationId xmlns:a16="http://schemas.microsoft.com/office/drawing/2014/main" id="{51A964AA-09EB-9634-DC10-62724C9A27DD}"/>
                  </a:ext>
                </a:extLst>
              </p:cNvPr>
              <p:cNvSpPr/>
              <p:nvPr/>
            </p:nvSpPr>
            <p:spPr>
              <a:xfrm rot="5400000">
                <a:off x="7096516" y="1296472"/>
                <a:ext cx="366870" cy="1050262"/>
              </a:xfrm>
              <a:prstGeom prst="downArrow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F13D9E35-3A59-AE08-81A6-647E06E6E5CF}"/>
                  </a:ext>
                </a:extLst>
              </p:cNvPr>
              <p:cNvSpPr txBox="1"/>
              <p:nvPr/>
            </p:nvSpPr>
            <p:spPr>
              <a:xfrm>
                <a:off x="7887016" y="1711000"/>
                <a:ext cx="793730" cy="255710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glow rad="127000">
                  <a:schemeClr val="accent2">
                    <a:lumMod val="90000"/>
                  </a:schemeClr>
                </a:glow>
              </a:effectLst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algn="ctr">
                  <a:defRPr sz="1050"/>
                </a:lvl1pPr>
              </a:lstStyle>
              <a:p>
                <a:r>
                  <a:rPr lang="en-US" altLang="zh-CN" sz="1000" dirty="0"/>
                  <a:t>MSDO</a:t>
                </a:r>
                <a:r>
                  <a:rPr lang="en-US" altLang="zh-CN" dirty="0"/>
                  <a:t> </a:t>
                </a:r>
                <a:endParaRPr lang="en-US" dirty="0"/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82E5D9E2-023C-EEF8-7814-4747C1160B87}"/>
                  </a:ext>
                </a:extLst>
              </p:cNvPr>
              <p:cNvSpPr txBox="1"/>
              <p:nvPr/>
            </p:nvSpPr>
            <p:spPr>
              <a:xfrm>
                <a:off x="6790182" y="1751045"/>
                <a:ext cx="1014901" cy="1665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500" dirty="0"/>
                  <a:t>Domain standard input</a:t>
                </a:r>
                <a:endParaRPr lang="en-US" sz="400" dirty="0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00ABC1FC-4011-BE0D-408D-13AA9047963E}"/>
                  </a:ext>
                </a:extLst>
              </p:cNvPr>
              <p:cNvSpPr/>
              <p:nvPr/>
            </p:nvSpPr>
            <p:spPr>
              <a:xfrm>
                <a:off x="6322556" y="3081242"/>
                <a:ext cx="624935" cy="406282"/>
              </a:xfrm>
              <a:prstGeom prst="rect">
                <a:avLst/>
              </a:prstGeom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/>
                  <a:t>Verify</a:t>
                </a:r>
              </a:p>
            </p:txBody>
          </p:sp>
          <p:sp>
            <p:nvSpPr>
              <p:cNvPr id="37" name="Arrow: Down 35">
                <a:extLst>
                  <a:ext uri="{FF2B5EF4-FFF2-40B4-BE49-F238E27FC236}">
                    <a16:creationId xmlns:a16="http://schemas.microsoft.com/office/drawing/2014/main" id="{AB2E0F88-57D4-DFA6-C763-C03984BCD5DB}"/>
                  </a:ext>
                </a:extLst>
              </p:cNvPr>
              <p:cNvSpPr/>
              <p:nvPr/>
            </p:nvSpPr>
            <p:spPr>
              <a:xfrm>
                <a:off x="4615252" y="3841104"/>
                <a:ext cx="561859" cy="766786"/>
              </a:xfrm>
              <a:prstGeom prst="downArrow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BDF289B-56EE-ED43-07A6-15FA48FC38BB}"/>
                  </a:ext>
                </a:extLst>
              </p:cNvPr>
              <p:cNvSpPr txBox="1"/>
              <p:nvPr/>
            </p:nvSpPr>
            <p:spPr>
              <a:xfrm rot="5400000">
                <a:off x="4551545" y="4123288"/>
                <a:ext cx="689634" cy="2207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dirty="0"/>
                  <a:t>accreditation</a:t>
                </a:r>
              </a:p>
            </p:txBody>
          </p:sp>
        </p:grpSp>
        <p:pic>
          <p:nvPicPr>
            <p:cNvPr id="39" name="Picture 2" descr="TM Forum | The GC Index">
              <a:extLst>
                <a:ext uri="{FF2B5EF4-FFF2-40B4-BE49-F238E27FC236}">
                  <a16:creationId xmlns:a16="http://schemas.microsoft.com/office/drawing/2014/main" id="{8CCE7514-5037-380C-CECA-B7F77405422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30181" y="1937766"/>
              <a:ext cx="1001036" cy="2079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49BD1040-0398-9455-13CB-428218E5EE36}"/>
              </a:ext>
            </a:extLst>
          </p:cNvPr>
          <p:cNvSpPr txBox="1"/>
          <p:nvPr/>
        </p:nvSpPr>
        <p:spPr>
          <a:xfrm>
            <a:off x="439593" y="1923828"/>
            <a:ext cx="455509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Utilization</a:t>
            </a:r>
            <a:r>
              <a:rPr lang="en-US" dirty="0"/>
              <a:t>: Global CSPs use standard-based ANL A&amp;C for network domains and scenarios.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Objectivity:</a:t>
            </a:r>
            <a:r>
              <a:rPr lang="en-US" dirty="0"/>
              <a:t> Assessed and verified by accredited organizations or individuals.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Coverage</a:t>
            </a:r>
            <a:r>
              <a:rPr lang="en-US" dirty="0"/>
              <a:t>: Based on high-value scenarios in ANF, continuously updated.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Ecosystem</a:t>
            </a:r>
            <a:r>
              <a:rPr lang="en-US" dirty="0"/>
              <a:t>: Includes CSPs, TMF, consultancies, vendors, managed service providers, and partner SDOs.</a:t>
            </a:r>
          </a:p>
        </p:txBody>
      </p:sp>
    </p:spTree>
    <p:extLst>
      <p:ext uri="{BB962C8B-B14F-4D97-AF65-F5344CB8AC3E}">
        <p14:creationId xmlns:p14="http://schemas.microsoft.com/office/powerpoint/2010/main" val="2751539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5DAF0F-828A-4D4F-B157-7BF19DF61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FD0D71-C6F0-EF5F-3956-8214D57A3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14CB13-1EB3-1242-8BFF-AD7089D2C7C2}" type="slidenum">
              <a:rPr lang="en-US" smtClean="0"/>
              <a:t>4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14A6213-E7DB-9CB5-4B7C-6871720B2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852" y="416795"/>
            <a:ext cx="7093257" cy="549275"/>
          </a:xfrm>
        </p:spPr>
        <p:txBody>
          <a:bodyPr>
            <a:noAutofit/>
          </a:bodyPr>
          <a:lstStyle/>
          <a:p>
            <a:r>
              <a:rPr lang="en-US" sz="2400" dirty="0">
                <a:latin typeface="+mj-ea"/>
              </a:rPr>
              <a:t>Upcoming tasks to be advanced</a:t>
            </a:r>
            <a:r>
              <a:rPr lang="zh-CN" altLang="en-US" sz="2400" dirty="0">
                <a:latin typeface="+mj-ea"/>
                <a:cs typeface="+mn-ea"/>
                <a:sym typeface="+mn-lt"/>
              </a:rPr>
              <a:t> </a:t>
            </a:r>
            <a:r>
              <a:rPr lang="en-US" altLang="zh-CN" sz="2400" dirty="0">
                <a:latin typeface="+mj-ea"/>
                <a:cs typeface="+mn-ea"/>
                <a:sym typeface="+mn-lt"/>
              </a:rPr>
              <a:t>in near term</a:t>
            </a:r>
            <a:endParaRPr lang="en-US" sz="2400" dirty="0">
              <a:latin typeface="+mj-ea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9BD1040-0398-9455-13CB-428218E5EE36}"/>
              </a:ext>
            </a:extLst>
          </p:cNvPr>
          <p:cNvSpPr txBox="1"/>
          <p:nvPr/>
        </p:nvSpPr>
        <p:spPr>
          <a:xfrm>
            <a:off x="452852" y="1619027"/>
            <a:ext cx="1149840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TMF A&amp;C Service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Refinement: </a:t>
            </a:r>
            <a:r>
              <a:rPr lang="en-US" sz="1600" dirty="0"/>
              <a:t>Refine RAN and Core Questionnaires and Guides for the 2nd phase pilot and standardization.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Mechanism: </a:t>
            </a:r>
            <a:r>
              <a:rPr lang="en-US" sz="1600" dirty="0"/>
              <a:t>Help to establish a suitable mechanism for more objective ANL assessment and verification.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Training: </a:t>
            </a:r>
            <a:r>
              <a:rPr lang="en-US" sz="1600" dirty="0"/>
              <a:t>Develop training materials for the accreditation process.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Tools: </a:t>
            </a:r>
            <a:r>
              <a:rPr lang="en-US" sz="1600" dirty="0"/>
              <a:t>Help to develop necessary web tools to facilitate the service launch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en-US" sz="1600" b="1" dirty="0"/>
              <a:t>Eco-system Building: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Engagement: </a:t>
            </a:r>
            <a:r>
              <a:rPr lang="en-US" sz="1600" dirty="0"/>
              <a:t>Engage and encourage more CSPs to participate.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Consultancy Development: </a:t>
            </a:r>
            <a:r>
              <a:rPr lang="en-US" sz="1600" dirty="0"/>
              <a:t>Help to develop consultancy services for assessment and verification.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1" dirty="0"/>
              <a:t>Collaboration: </a:t>
            </a:r>
            <a:r>
              <a:rPr lang="en-US" sz="1600" dirty="0"/>
              <a:t>Help to engage MSDO, including CCSA, for collaboration.</a:t>
            </a:r>
          </a:p>
          <a:p>
            <a:pPr lvl="1"/>
            <a:endParaRPr lang="en-US" sz="1600" dirty="0"/>
          </a:p>
          <a:p>
            <a:r>
              <a:rPr lang="en-US" sz="1600" b="1" dirty="0"/>
              <a:t>Contribution: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new scenarios (Potentially),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ANL white paper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experience gained from ANL assessment practices with customers.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B8C51DF-28A2-2221-0476-2AABD1EE59F7}"/>
              </a:ext>
            </a:extLst>
          </p:cNvPr>
          <p:cNvSpPr/>
          <p:nvPr/>
        </p:nvSpPr>
        <p:spPr>
          <a:xfrm>
            <a:off x="452852" y="5561399"/>
            <a:ext cx="10854267" cy="1025667"/>
          </a:xfrm>
          <a:prstGeom prst="rect">
            <a:avLst/>
          </a:prstGeom>
          <a:solidFill>
            <a:srgbClr val="192746"/>
          </a:solidFill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Objectives: </a:t>
            </a:r>
          </a:p>
          <a:p>
            <a:r>
              <a:rPr lang="en-US" sz="1600" dirty="0">
                <a:solidFill>
                  <a:schemeClr val="bg1"/>
                </a:solidFill>
              </a:rPr>
              <a:t>1) Launch TMF ANL A&amp;C Service by year-end with RAN/Core Fault Management scenarios.</a:t>
            </a:r>
          </a:p>
          <a:p>
            <a:r>
              <a:rPr lang="en-US" sz="1600" dirty="0">
                <a:solidFill>
                  <a:schemeClr val="bg1"/>
                </a:solidFill>
              </a:rPr>
              <a:t>2) </a:t>
            </a:r>
            <a:r>
              <a:rPr lang="en-US" sz="1600" dirty="0"/>
              <a:t>Ensure two or more CSPs receive official TMF-certified ANL Level certifications by year-end.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836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MF Ignite">
      <a:dk1>
        <a:srgbClr val="081541"/>
      </a:dk1>
      <a:lt1>
        <a:srgbClr val="FFFFFF"/>
      </a:lt1>
      <a:dk2>
        <a:srgbClr val="081541"/>
      </a:dk2>
      <a:lt2>
        <a:srgbClr val="FFFFFF"/>
      </a:lt2>
      <a:accent1>
        <a:srgbClr val="081441"/>
      </a:accent1>
      <a:accent2>
        <a:srgbClr val="DEEEF6"/>
      </a:accent2>
      <a:accent3>
        <a:srgbClr val="FA1C43"/>
      </a:accent3>
      <a:accent4>
        <a:srgbClr val="FB5620"/>
      </a:accent4>
      <a:accent5>
        <a:srgbClr val="989899"/>
      </a:accent5>
      <a:accent6>
        <a:srgbClr val="D3D5DB"/>
      </a:accent6>
      <a:hlink>
        <a:srgbClr val="42ACE1"/>
      </a:hlink>
      <a:folHlink>
        <a:srgbClr val="208FC6"/>
      </a:folHlink>
    </a:clrScheme>
    <a:fontScheme name="TM Forum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TW24 - Ignite PPT template" id="{AA6FECD8-DAEA-B24A-A709-CCA4871B2E17}" vid="{9DA800DB-824E-B64D-805A-79862FD7768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C3B07F8724AB64799A6786E14B80CEE" ma:contentTypeVersion="17" ma:contentTypeDescription="Create a new document." ma:contentTypeScope="" ma:versionID="a8f271388743ba88a8ba11ea2c3a7066">
  <xsd:schema xmlns:xsd="http://www.w3.org/2001/XMLSchema" xmlns:xs="http://www.w3.org/2001/XMLSchema" xmlns:p="http://schemas.microsoft.com/office/2006/metadata/properties" xmlns:ns2="24f24ae2-3cf6-4b35-b751-689285a5b18b" xmlns:ns3="469c2687-3c75-4a4b-ba1c-5f013cf06c9c" targetNamespace="http://schemas.microsoft.com/office/2006/metadata/properties" ma:root="true" ma:fieldsID="621dcaf3c6117a2d618f9ea6d861b52f" ns2:_="" ns3:_="">
    <xsd:import namespace="24f24ae2-3cf6-4b35-b751-689285a5b18b"/>
    <xsd:import namespace="469c2687-3c75-4a4b-ba1c-5f013cf06c9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SearchPropertie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f24ae2-3cf6-4b35-b751-689285a5b1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d6c21206-e962-4e70-b7c6-9737299e2fc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9c2687-3c75-4a4b-ba1c-5f013cf06c9c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343ac311-95c8-46c6-9870-487676ebc63f}" ma:internalName="TaxCatchAll" ma:showField="CatchAllData" ma:web="469c2687-3c75-4a4b-ba1c-5f013cf06c9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69c2687-3c75-4a4b-ba1c-5f013cf06c9c" xsi:nil="true"/>
    <lcf76f155ced4ddcb4097134ff3c332f xmlns="24f24ae2-3cf6-4b35-b751-689285a5b18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A13D923-7303-4751-87A4-998C221B4B7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B9BA3B-BDEF-4F56-93E8-F58C69EE8E08}">
  <ds:schemaRefs>
    <ds:schemaRef ds:uri="24f24ae2-3cf6-4b35-b751-689285a5b18b"/>
    <ds:schemaRef ds:uri="469c2687-3c75-4a4b-ba1c-5f013cf06c9c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6E0CA790-FA0E-41E9-AB5C-3EAFB5BFAD15}">
  <ds:schemaRefs>
    <ds:schemaRef ds:uri="http://schemas.openxmlformats.org/package/2006/metadata/core-properties"/>
    <ds:schemaRef ds:uri="469c2687-3c75-4a4b-ba1c-5f013cf06c9c"/>
    <ds:schemaRef ds:uri="http://schemas.microsoft.com/office/infopath/2007/PartnerControls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24f24ae2-3cf6-4b35-b751-689285a5b18b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8457</TotalTime>
  <Words>521</Words>
  <Application>Microsoft Macintosh PowerPoint</Application>
  <PresentationFormat>Widescreen</PresentationFormat>
  <Paragraphs>76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Gotham Book</vt:lpstr>
      <vt:lpstr>Gotham-Medium</vt:lpstr>
      <vt:lpstr>Arial</vt:lpstr>
      <vt:lpstr>Calibri</vt:lpstr>
      <vt:lpstr>Office Theme</vt:lpstr>
      <vt:lpstr>Content</vt:lpstr>
      <vt:lpstr>Commitment to support TMF ANL Assessment and Certification (ANL A&amp;C) Initiatives. </vt:lpstr>
      <vt:lpstr>View on the Target State of TMF ANL A&amp;C  </vt:lpstr>
      <vt:lpstr>Upcoming tasks to be advanced in near term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Harriet Crouzieres</dc:creator>
  <cp:lastModifiedBy>Min He</cp:lastModifiedBy>
  <cp:revision>265</cp:revision>
  <cp:lastPrinted>2023-04-19T20:24:28Z</cp:lastPrinted>
  <dcterms:created xsi:type="dcterms:W3CDTF">2021-12-20T13:50:57Z</dcterms:created>
  <dcterms:modified xsi:type="dcterms:W3CDTF">2024-06-13T23:35:36Z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0x010100EC3B07F8724AB64799A6786E14B80CEE</vt:lpwstr>
  </property>
  <property fmtid="{D5CDD505-2E9C-101B-9397-08002B2CF9AE}" pid="3" name="MediaServiceImageTags">
    <vt:lpwstr/>
  </property>
</Properties>
</file>